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Bebas Neue"/>
      <p:regular r:id="rId19"/>
    </p:embeddedFont>
    <p:embeddedFont>
      <p:font typeface="Dela Gothic One"/>
      <p:regular r:id="rId20"/>
    </p:embeddedFont>
    <p:embeddedFont>
      <p:font typeface="Chiv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DelaGothicOne-regular.fntdata"/><Relationship Id="rId22" Type="http://schemas.openxmlformats.org/officeDocument/2006/relationships/font" Target="fonts/Chivo-bold.fntdata"/><Relationship Id="rId21" Type="http://schemas.openxmlformats.org/officeDocument/2006/relationships/font" Target="fonts/Chivo-regular.fntdata"/><Relationship Id="rId24" Type="http://schemas.openxmlformats.org/officeDocument/2006/relationships/font" Target="fonts/Chivo-boldItalic.fntdata"/><Relationship Id="rId23" Type="http://schemas.openxmlformats.org/officeDocument/2006/relationships/font" Target="fonts/Chiv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BebasNeue-regular.fntdata"/><Relationship Id="rId18" Type="http://schemas.openxmlformats.org/officeDocument/2006/relationships/slide" Target="slides/slide14.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3655403b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3655403b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7404a2671c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7404a2671c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7404a2671c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7404a2671c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7404a2671c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7404a2671c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7404a2671c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7404a2671c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4ded13296a10f977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ded13296a10f977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e151b4c5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e151b4c5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4460cb939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4460cb939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7404a2671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7404a2671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7404a2671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7404a2671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7404a2671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7404a2671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7404a2671c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7404a2671c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7404a2671c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7404a2671c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7404a2671c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7404a2671c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5100" y="489975"/>
            <a:ext cx="6300300" cy="2392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5200"/>
              <a:buNone/>
              <a:defRPr sz="4800">
                <a:solidFill>
                  <a:srgbClr val="BFBB9F"/>
                </a:solidFill>
              </a:defRPr>
            </a:lvl1pPr>
            <a:lvl2pPr lvl="1" algn="ctr">
              <a:spcBef>
                <a:spcPts val="0"/>
              </a:spcBef>
              <a:spcAft>
                <a:spcPts val="0"/>
              </a:spcAft>
              <a:buClr>
                <a:schemeClr val="dk2"/>
              </a:buClr>
              <a:buSzPts val="5200"/>
              <a:buNone/>
              <a:defRPr sz="5200">
                <a:solidFill>
                  <a:schemeClr val="dk2"/>
                </a:solidFill>
              </a:defRPr>
            </a:lvl2pPr>
            <a:lvl3pPr lvl="2" algn="ctr">
              <a:spcBef>
                <a:spcPts val="0"/>
              </a:spcBef>
              <a:spcAft>
                <a:spcPts val="0"/>
              </a:spcAft>
              <a:buClr>
                <a:schemeClr val="dk2"/>
              </a:buClr>
              <a:buSzPts val="5200"/>
              <a:buNone/>
              <a:defRPr sz="5200">
                <a:solidFill>
                  <a:schemeClr val="dk2"/>
                </a:solidFill>
              </a:defRPr>
            </a:lvl3pPr>
            <a:lvl4pPr lvl="3" algn="ctr">
              <a:spcBef>
                <a:spcPts val="0"/>
              </a:spcBef>
              <a:spcAft>
                <a:spcPts val="0"/>
              </a:spcAft>
              <a:buClr>
                <a:schemeClr val="dk2"/>
              </a:buClr>
              <a:buSzPts val="5200"/>
              <a:buNone/>
              <a:defRPr sz="5200">
                <a:solidFill>
                  <a:schemeClr val="dk2"/>
                </a:solidFill>
              </a:defRPr>
            </a:lvl4pPr>
            <a:lvl5pPr lvl="4" algn="ctr">
              <a:spcBef>
                <a:spcPts val="0"/>
              </a:spcBef>
              <a:spcAft>
                <a:spcPts val="0"/>
              </a:spcAft>
              <a:buClr>
                <a:schemeClr val="dk2"/>
              </a:buClr>
              <a:buSzPts val="5200"/>
              <a:buNone/>
              <a:defRPr sz="5200">
                <a:solidFill>
                  <a:schemeClr val="dk2"/>
                </a:solidFill>
              </a:defRPr>
            </a:lvl5pPr>
            <a:lvl6pPr lvl="5" algn="ctr">
              <a:spcBef>
                <a:spcPts val="0"/>
              </a:spcBef>
              <a:spcAft>
                <a:spcPts val="0"/>
              </a:spcAft>
              <a:buClr>
                <a:schemeClr val="dk2"/>
              </a:buClr>
              <a:buSzPts val="5200"/>
              <a:buNone/>
              <a:defRPr sz="5200">
                <a:solidFill>
                  <a:schemeClr val="dk2"/>
                </a:solidFill>
              </a:defRPr>
            </a:lvl6pPr>
            <a:lvl7pPr lvl="6" algn="ctr">
              <a:spcBef>
                <a:spcPts val="0"/>
              </a:spcBef>
              <a:spcAft>
                <a:spcPts val="0"/>
              </a:spcAft>
              <a:buClr>
                <a:schemeClr val="dk2"/>
              </a:buClr>
              <a:buSzPts val="5200"/>
              <a:buNone/>
              <a:defRPr sz="5200">
                <a:solidFill>
                  <a:schemeClr val="dk2"/>
                </a:solidFill>
              </a:defRPr>
            </a:lvl7pPr>
            <a:lvl8pPr lvl="7" algn="ctr">
              <a:spcBef>
                <a:spcPts val="0"/>
              </a:spcBef>
              <a:spcAft>
                <a:spcPts val="0"/>
              </a:spcAft>
              <a:buClr>
                <a:schemeClr val="dk2"/>
              </a:buClr>
              <a:buSzPts val="5200"/>
              <a:buNone/>
              <a:defRPr sz="5200">
                <a:solidFill>
                  <a:schemeClr val="dk2"/>
                </a:solidFill>
              </a:defRPr>
            </a:lvl8pPr>
            <a:lvl9pPr lvl="8" algn="ctr">
              <a:spcBef>
                <a:spcPts val="0"/>
              </a:spcBef>
              <a:spcAft>
                <a:spcPts val="0"/>
              </a:spcAft>
              <a:buClr>
                <a:schemeClr val="dk2"/>
              </a:buClr>
              <a:buSzPts val="5200"/>
              <a:buNone/>
              <a:defRPr sz="5200">
                <a:solidFill>
                  <a:schemeClr val="dk2"/>
                </a:solidFill>
              </a:defRPr>
            </a:lvl9pPr>
          </a:lstStyle>
          <a:p/>
        </p:txBody>
      </p:sp>
      <p:sp>
        <p:nvSpPr>
          <p:cNvPr id="10" name="Google Shape;10;p2"/>
          <p:cNvSpPr txBox="1"/>
          <p:nvPr>
            <p:ph idx="1" type="subTitle"/>
          </p:nvPr>
        </p:nvSpPr>
        <p:spPr>
          <a:xfrm>
            <a:off x="715100" y="3077313"/>
            <a:ext cx="2816700" cy="700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2"/>
              </a:buClr>
              <a:buSzPts val="1400"/>
              <a:buNone/>
              <a:defRPr sz="1800">
                <a:solidFill>
                  <a:srgbClr val="BFBB9F"/>
                </a:solidFill>
              </a:defRPr>
            </a:lvl1pPr>
            <a:lvl2pPr lvl="1" algn="ctr">
              <a:lnSpc>
                <a:spcPct val="100000"/>
              </a:lnSpc>
              <a:spcBef>
                <a:spcPts val="0"/>
              </a:spcBef>
              <a:spcAft>
                <a:spcPts val="0"/>
              </a:spcAft>
              <a:buClr>
                <a:schemeClr val="dk2"/>
              </a:buClr>
              <a:buSzPts val="1800"/>
              <a:buNone/>
              <a:defRPr sz="1800">
                <a:solidFill>
                  <a:schemeClr val="dk2"/>
                </a:solidFill>
              </a:defRPr>
            </a:lvl2pPr>
            <a:lvl3pPr lvl="2" algn="ctr">
              <a:lnSpc>
                <a:spcPct val="100000"/>
              </a:lnSpc>
              <a:spcBef>
                <a:spcPts val="0"/>
              </a:spcBef>
              <a:spcAft>
                <a:spcPts val="0"/>
              </a:spcAft>
              <a:buClr>
                <a:schemeClr val="dk2"/>
              </a:buClr>
              <a:buSzPts val="1800"/>
              <a:buNone/>
              <a:defRPr sz="1800">
                <a:solidFill>
                  <a:schemeClr val="dk2"/>
                </a:solidFill>
              </a:defRPr>
            </a:lvl3pPr>
            <a:lvl4pPr lvl="3" algn="ctr">
              <a:lnSpc>
                <a:spcPct val="100000"/>
              </a:lnSpc>
              <a:spcBef>
                <a:spcPts val="0"/>
              </a:spcBef>
              <a:spcAft>
                <a:spcPts val="0"/>
              </a:spcAft>
              <a:buClr>
                <a:schemeClr val="dk2"/>
              </a:buClr>
              <a:buSzPts val="1800"/>
              <a:buNone/>
              <a:defRPr sz="1800">
                <a:solidFill>
                  <a:schemeClr val="dk2"/>
                </a:solidFill>
              </a:defRPr>
            </a:lvl4pPr>
            <a:lvl5pPr lvl="4" algn="ctr">
              <a:lnSpc>
                <a:spcPct val="100000"/>
              </a:lnSpc>
              <a:spcBef>
                <a:spcPts val="0"/>
              </a:spcBef>
              <a:spcAft>
                <a:spcPts val="0"/>
              </a:spcAft>
              <a:buClr>
                <a:schemeClr val="dk2"/>
              </a:buClr>
              <a:buSzPts val="1800"/>
              <a:buNone/>
              <a:defRPr sz="1800">
                <a:solidFill>
                  <a:schemeClr val="dk2"/>
                </a:solidFill>
              </a:defRPr>
            </a:lvl5pPr>
            <a:lvl6pPr lvl="5" algn="ctr">
              <a:lnSpc>
                <a:spcPct val="100000"/>
              </a:lnSpc>
              <a:spcBef>
                <a:spcPts val="0"/>
              </a:spcBef>
              <a:spcAft>
                <a:spcPts val="0"/>
              </a:spcAft>
              <a:buClr>
                <a:schemeClr val="dk2"/>
              </a:buClr>
              <a:buSzPts val="1800"/>
              <a:buNone/>
              <a:defRPr sz="1800">
                <a:solidFill>
                  <a:schemeClr val="dk2"/>
                </a:solidFill>
              </a:defRPr>
            </a:lvl6pPr>
            <a:lvl7pPr lvl="6" algn="ctr">
              <a:lnSpc>
                <a:spcPct val="100000"/>
              </a:lnSpc>
              <a:spcBef>
                <a:spcPts val="0"/>
              </a:spcBef>
              <a:spcAft>
                <a:spcPts val="0"/>
              </a:spcAft>
              <a:buClr>
                <a:schemeClr val="dk2"/>
              </a:buClr>
              <a:buSzPts val="1800"/>
              <a:buNone/>
              <a:defRPr sz="1800">
                <a:solidFill>
                  <a:schemeClr val="dk2"/>
                </a:solidFill>
              </a:defRPr>
            </a:lvl7pPr>
            <a:lvl8pPr lvl="7" algn="ctr">
              <a:lnSpc>
                <a:spcPct val="100000"/>
              </a:lnSpc>
              <a:spcBef>
                <a:spcPts val="0"/>
              </a:spcBef>
              <a:spcAft>
                <a:spcPts val="0"/>
              </a:spcAft>
              <a:buClr>
                <a:schemeClr val="dk2"/>
              </a:buClr>
              <a:buSzPts val="1800"/>
              <a:buNone/>
              <a:defRPr sz="1800">
                <a:solidFill>
                  <a:schemeClr val="dk2"/>
                </a:solidFill>
              </a:defRPr>
            </a:lvl8pPr>
            <a:lvl9pPr lvl="8" algn="ctr">
              <a:lnSpc>
                <a:spcPct val="100000"/>
              </a:lnSpc>
              <a:spcBef>
                <a:spcPts val="0"/>
              </a:spcBef>
              <a:spcAft>
                <a:spcPts val="0"/>
              </a:spcAft>
              <a:buClr>
                <a:schemeClr val="dk2"/>
              </a:buClr>
              <a:buSzPts val="1800"/>
              <a:buNone/>
              <a:defRPr sz="1800">
                <a:solidFill>
                  <a:schemeClr val="dk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36" name="Shape 36"/>
        <p:cNvGrpSpPr/>
        <p:nvPr/>
      </p:nvGrpSpPr>
      <p:grpSpPr>
        <a:xfrm>
          <a:off x="0" y="0"/>
          <a:ext cx="0" cy="0"/>
          <a:chOff x="0" y="0"/>
          <a:chExt cx="0" cy="0"/>
        </a:xfrm>
      </p:grpSpPr>
      <p:sp>
        <p:nvSpPr>
          <p:cNvPr id="37" name="Google Shape;37;p11"/>
          <p:cNvSpPr txBox="1"/>
          <p:nvPr>
            <p:ph hasCustomPrompt="1" type="title"/>
          </p:nvPr>
        </p:nvSpPr>
        <p:spPr>
          <a:xfrm>
            <a:off x="4572050" y="1549050"/>
            <a:ext cx="3856800" cy="12216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p:nvPr>
            <p:ph idx="1" type="subTitle"/>
          </p:nvPr>
        </p:nvSpPr>
        <p:spPr>
          <a:xfrm>
            <a:off x="4572050" y="2999250"/>
            <a:ext cx="3856800" cy="59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accent1"/>
        </a:solidFill>
      </p:bgPr>
    </p:bg>
    <p:spTree>
      <p:nvGrpSpPr>
        <p:cNvPr id="40" name="Shape 40"/>
        <p:cNvGrpSpPr/>
        <p:nvPr/>
      </p:nvGrpSpPr>
      <p:grpSpPr>
        <a:xfrm>
          <a:off x="0" y="0"/>
          <a:ext cx="0" cy="0"/>
          <a:chOff x="0" y="0"/>
          <a:chExt cx="0" cy="0"/>
        </a:xfrm>
      </p:grpSpPr>
      <p:sp>
        <p:nvSpPr>
          <p:cNvPr id="41" name="Google Shape;41;p13"/>
          <p:cNvSpPr txBox="1"/>
          <p:nvPr>
            <p:ph hasCustomPrompt="1" type="title"/>
          </p:nvPr>
        </p:nvSpPr>
        <p:spPr>
          <a:xfrm>
            <a:off x="2204200" y="1524825"/>
            <a:ext cx="903900" cy="38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r>
              <a:t>xx%</a:t>
            </a:r>
          </a:p>
        </p:txBody>
      </p:sp>
      <p:sp>
        <p:nvSpPr>
          <p:cNvPr id="42" name="Google Shape;42;p13"/>
          <p:cNvSpPr txBox="1"/>
          <p:nvPr>
            <p:ph idx="1" type="subTitle"/>
          </p:nvPr>
        </p:nvSpPr>
        <p:spPr>
          <a:xfrm>
            <a:off x="3506501" y="2535758"/>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4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p:txBody>
      </p:sp>
      <p:sp>
        <p:nvSpPr>
          <p:cNvPr id="43" name="Google Shape;43;p13"/>
          <p:cNvSpPr txBox="1"/>
          <p:nvPr>
            <p:ph hasCustomPrompt="1" idx="2" type="title"/>
          </p:nvPr>
        </p:nvSpPr>
        <p:spPr>
          <a:xfrm>
            <a:off x="2602600" y="2360913"/>
            <a:ext cx="903900" cy="38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r>
              <a:t>xx%</a:t>
            </a:r>
          </a:p>
        </p:txBody>
      </p:sp>
      <p:sp>
        <p:nvSpPr>
          <p:cNvPr id="44" name="Google Shape;44;p13"/>
          <p:cNvSpPr txBox="1"/>
          <p:nvPr>
            <p:ph idx="3" type="subTitle"/>
          </p:nvPr>
        </p:nvSpPr>
        <p:spPr>
          <a:xfrm>
            <a:off x="3108100" y="1694637"/>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4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p:txBody>
      </p:sp>
      <p:sp>
        <p:nvSpPr>
          <p:cNvPr id="45" name="Google Shape;45;p13"/>
          <p:cNvSpPr txBox="1"/>
          <p:nvPr>
            <p:ph hasCustomPrompt="1" idx="4" type="title"/>
          </p:nvPr>
        </p:nvSpPr>
        <p:spPr>
          <a:xfrm>
            <a:off x="3399400" y="4033088"/>
            <a:ext cx="903900" cy="38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r>
              <a:t>xx%</a:t>
            </a:r>
          </a:p>
        </p:txBody>
      </p:sp>
      <p:sp>
        <p:nvSpPr>
          <p:cNvPr id="46" name="Google Shape;46;p13"/>
          <p:cNvSpPr txBox="1"/>
          <p:nvPr>
            <p:ph idx="5" type="subTitle"/>
          </p:nvPr>
        </p:nvSpPr>
        <p:spPr>
          <a:xfrm>
            <a:off x="3904902" y="3376879"/>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4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p:txBody>
      </p:sp>
      <p:sp>
        <p:nvSpPr>
          <p:cNvPr id="47" name="Google Shape;47;p13"/>
          <p:cNvSpPr txBox="1"/>
          <p:nvPr>
            <p:ph hasCustomPrompt="1" idx="6" type="title"/>
          </p:nvPr>
        </p:nvSpPr>
        <p:spPr>
          <a:xfrm>
            <a:off x="3001000" y="3197000"/>
            <a:ext cx="903900" cy="387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400"/>
              <a:buNone/>
              <a:defRPr>
                <a:solidFill>
                  <a:schemeClr val="dk2"/>
                </a:solidFill>
              </a:defRPr>
            </a:lvl1pPr>
            <a:lvl2pPr lvl="1" rtl="0">
              <a:spcBef>
                <a:spcPts val="0"/>
              </a:spcBef>
              <a:spcAft>
                <a:spcPts val="0"/>
              </a:spcAft>
              <a:buClr>
                <a:schemeClr val="dk2"/>
              </a:buClr>
              <a:buSzPts val="2400"/>
              <a:buNone/>
              <a:defRPr sz="2400">
                <a:solidFill>
                  <a:schemeClr val="dk2"/>
                </a:solidFill>
              </a:defRPr>
            </a:lvl2pPr>
            <a:lvl3pPr lvl="2" rtl="0">
              <a:spcBef>
                <a:spcPts val="0"/>
              </a:spcBef>
              <a:spcAft>
                <a:spcPts val="0"/>
              </a:spcAft>
              <a:buClr>
                <a:schemeClr val="dk2"/>
              </a:buClr>
              <a:buSzPts val="2400"/>
              <a:buNone/>
              <a:defRPr sz="2400">
                <a:solidFill>
                  <a:schemeClr val="dk2"/>
                </a:solidFill>
              </a:defRPr>
            </a:lvl3pPr>
            <a:lvl4pPr lvl="3" rtl="0">
              <a:spcBef>
                <a:spcPts val="0"/>
              </a:spcBef>
              <a:spcAft>
                <a:spcPts val="0"/>
              </a:spcAft>
              <a:buClr>
                <a:schemeClr val="dk2"/>
              </a:buClr>
              <a:buSzPts val="2400"/>
              <a:buNone/>
              <a:defRPr sz="2400">
                <a:solidFill>
                  <a:schemeClr val="dk2"/>
                </a:solidFill>
              </a:defRPr>
            </a:lvl4pPr>
            <a:lvl5pPr lvl="4" rtl="0">
              <a:spcBef>
                <a:spcPts val="0"/>
              </a:spcBef>
              <a:spcAft>
                <a:spcPts val="0"/>
              </a:spcAft>
              <a:buClr>
                <a:schemeClr val="dk2"/>
              </a:buClr>
              <a:buSzPts val="2400"/>
              <a:buNone/>
              <a:defRPr sz="2400">
                <a:solidFill>
                  <a:schemeClr val="dk2"/>
                </a:solidFill>
              </a:defRPr>
            </a:lvl5pPr>
            <a:lvl6pPr lvl="5" rtl="0">
              <a:spcBef>
                <a:spcPts val="0"/>
              </a:spcBef>
              <a:spcAft>
                <a:spcPts val="0"/>
              </a:spcAft>
              <a:buClr>
                <a:schemeClr val="dk2"/>
              </a:buClr>
              <a:buSzPts val="2400"/>
              <a:buNone/>
              <a:defRPr sz="2400">
                <a:solidFill>
                  <a:schemeClr val="dk2"/>
                </a:solidFill>
              </a:defRPr>
            </a:lvl6pPr>
            <a:lvl7pPr lvl="6" rtl="0">
              <a:spcBef>
                <a:spcPts val="0"/>
              </a:spcBef>
              <a:spcAft>
                <a:spcPts val="0"/>
              </a:spcAft>
              <a:buClr>
                <a:schemeClr val="dk2"/>
              </a:buClr>
              <a:buSzPts val="2400"/>
              <a:buNone/>
              <a:defRPr sz="2400">
                <a:solidFill>
                  <a:schemeClr val="dk2"/>
                </a:solidFill>
              </a:defRPr>
            </a:lvl7pPr>
            <a:lvl8pPr lvl="7" rtl="0">
              <a:spcBef>
                <a:spcPts val="0"/>
              </a:spcBef>
              <a:spcAft>
                <a:spcPts val="0"/>
              </a:spcAft>
              <a:buClr>
                <a:schemeClr val="dk2"/>
              </a:buClr>
              <a:buSzPts val="2400"/>
              <a:buNone/>
              <a:defRPr sz="2400">
                <a:solidFill>
                  <a:schemeClr val="dk2"/>
                </a:solidFill>
              </a:defRPr>
            </a:lvl8pPr>
            <a:lvl9pPr lvl="8" rtl="0">
              <a:spcBef>
                <a:spcPts val="0"/>
              </a:spcBef>
              <a:spcAft>
                <a:spcPts val="0"/>
              </a:spcAft>
              <a:buClr>
                <a:schemeClr val="dk2"/>
              </a:buClr>
              <a:buSzPts val="2400"/>
              <a:buNone/>
              <a:defRPr sz="2400">
                <a:solidFill>
                  <a:schemeClr val="dk2"/>
                </a:solidFill>
              </a:defRPr>
            </a:lvl9pPr>
          </a:lstStyle>
          <a:p>
            <a:r>
              <a:t>xx%</a:t>
            </a:r>
          </a:p>
        </p:txBody>
      </p:sp>
      <p:sp>
        <p:nvSpPr>
          <p:cNvPr id="48" name="Google Shape;48;p13"/>
          <p:cNvSpPr txBox="1"/>
          <p:nvPr>
            <p:ph idx="7" type="subTitle"/>
          </p:nvPr>
        </p:nvSpPr>
        <p:spPr>
          <a:xfrm>
            <a:off x="4303303" y="4218000"/>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9" name="Google Shape;49;p13"/>
          <p:cNvSpPr txBox="1"/>
          <p:nvPr>
            <p:ph idx="8" type="title"/>
          </p:nvPr>
        </p:nvSpPr>
        <p:spPr>
          <a:xfrm>
            <a:off x="720000" y="544400"/>
            <a:ext cx="7708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 name="Google Shape;50;p13"/>
          <p:cNvSpPr txBox="1"/>
          <p:nvPr>
            <p:ph idx="9" type="subTitle"/>
          </p:nvPr>
        </p:nvSpPr>
        <p:spPr>
          <a:xfrm>
            <a:off x="3506501" y="2204250"/>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000"/>
              <a:buFont typeface="Bebas Neue"/>
              <a:buNone/>
              <a:defRPr sz="2000">
                <a:solidFill>
                  <a:schemeClr val="dk2"/>
                </a:solidFill>
                <a:latin typeface="Dela Gothic One"/>
                <a:ea typeface="Dela Gothic One"/>
                <a:cs typeface="Dela Gothic One"/>
                <a:sym typeface="Dela Gothic One"/>
              </a:defRPr>
            </a:lvl1pPr>
            <a:lvl2pPr lvl="1"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2pPr>
            <a:lvl3pPr lvl="2"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3pPr>
            <a:lvl4pPr lvl="3"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4pPr>
            <a:lvl5pPr lvl="4"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5pPr>
            <a:lvl6pPr lvl="5"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6pPr>
            <a:lvl7pPr lvl="6"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7pPr>
            <a:lvl8pPr lvl="7"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8pPr>
            <a:lvl9pPr lvl="8"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9pPr>
          </a:lstStyle>
          <a:p/>
        </p:txBody>
      </p:sp>
      <p:sp>
        <p:nvSpPr>
          <p:cNvPr id="51" name="Google Shape;51;p13"/>
          <p:cNvSpPr txBox="1"/>
          <p:nvPr>
            <p:ph idx="13" type="subTitle"/>
          </p:nvPr>
        </p:nvSpPr>
        <p:spPr>
          <a:xfrm>
            <a:off x="3108100" y="1363125"/>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000"/>
              <a:buFont typeface="Bebas Neue"/>
              <a:buNone/>
              <a:defRPr sz="2000">
                <a:solidFill>
                  <a:schemeClr val="dk2"/>
                </a:solidFill>
                <a:latin typeface="Dela Gothic One"/>
                <a:ea typeface="Dela Gothic One"/>
                <a:cs typeface="Dela Gothic One"/>
                <a:sym typeface="Dela Gothic One"/>
              </a:defRPr>
            </a:lvl1pPr>
            <a:lvl2pPr lvl="1"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2pPr>
            <a:lvl3pPr lvl="2"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3pPr>
            <a:lvl4pPr lvl="3"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4pPr>
            <a:lvl5pPr lvl="4"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5pPr>
            <a:lvl6pPr lvl="5"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6pPr>
            <a:lvl7pPr lvl="6"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7pPr>
            <a:lvl8pPr lvl="7"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8pPr>
            <a:lvl9pPr lvl="8"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9pPr>
          </a:lstStyle>
          <a:p/>
        </p:txBody>
      </p:sp>
      <p:sp>
        <p:nvSpPr>
          <p:cNvPr id="52" name="Google Shape;52;p13"/>
          <p:cNvSpPr txBox="1"/>
          <p:nvPr>
            <p:ph idx="14" type="subTitle"/>
          </p:nvPr>
        </p:nvSpPr>
        <p:spPr>
          <a:xfrm>
            <a:off x="3904902" y="3045375"/>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000"/>
              <a:buFont typeface="Bebas Neue"/>
              <a:buNone/>
              <a:defRPr sz="2000">
                <a:solidFill>
                  <a:schemeClr val="dk2"/>
                </a:solidFill>
                <a:latin typeface="Dela Gothic One"/>
                <a:ea typeface="Dela Gothic One"/>
                <a:cs typeface="Dela Gothic One"/>
                <a:sym typeface="Dela Gothic One"/>
              </a:defRPr>
            </a:lvl1pPr>
            <a:lvl2pPr lvl="1"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2pPr>
            <a:lvl3pPr lvl="2"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3pPr>
            <a:lvl4pPr lvl="3"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4pPr>
            <a:lvl5pPr lvl="4"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5pPr>
            <a:lvl6pPr lvl="5"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6pPr>
            <a:lvl7pPr lvl="6"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7pPr>
            <a:lvl8pPr lvl="7"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8pPr>
            <a:lvl9pPr lvl="8" rtl="0">
              <a:lnSpc>
                <a:spcPct val="100000"/>
              </a:lnSpc>
              <a:spcBef>
                <a:spcPts val="0"/>
              </a:spcBef>
              <a:spcAft>
                <a:spcPts val="0"/>
              </a:spcAft>
              <a:buClr>
                <a:schemeClr val="dk2"/>
              </a:buClr>
              <a:buSzPts val="2000"/>
              <a:buFont typeface="Bebas Neue"/>
              <a:buNone/>
              <a:defRPr sz="2000">
                <a:solidFill>
                  <a:schemeClr val="dk2"/>
                </a:solidFill>
                <a:latin typeface="Bebas Neue"/>
                <a:ea typeface="Bebas Neue"/>
                <a:cs typeface="Bebas Neue"/>
                <a:sym typeface="Bebas Neue"/>
              </a:defRPr>
            </a:lvl9pPr>
          </a:lstStyle>
          <a:p/>
        </p:txBody>
      </p:sp>
      <p:sp>
        <p:nvSpPr>
          <p:cNvPr id="53" name="Google Shape;53;p13"/>
          <p:cNvSpPr txBox="1"/>
          <p:nvPr>
            <p:ph idx="15" type="subTitle"/>
          </p:nvPr>
        </p:nvSpPr>
        <p:spPr>
          <a:xfrm>
            <a:off x="4303303" y="3886500"/>
            <a:ext cx="4125600" cy="331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2"/>
        </a:solidFill>
      </p:bgPr>
    </p:bg>
    <p:spTree>
      <p:nvGrpSpPr>
        <p:cNvPr id="54" name="Shape 54"/>
        <p:cNvGrpSpPr/>
        <p:nvPr/>
      </p:nvGrpSpPr>
      <p:grpSpPr>
        <a:xfrm>
          <a:off x="0" y="0"/>
          <a:ext cx="0" cy="0"/>
          <a:chOff x="0" y="0"/>
          <a:chExt cx="0" cy="0"/>
        </a:xfrm>
      </p:grpSpPr>
      <p:sp>
        <p:nvSpPr>
          <p:cNvPr id="55" name="Google Shape;55;p14"/>
          <p:cNvSpPr txBox="1"/>
          <p:nvPr>
            <p:ph type="title"/>
          </p:nvPr>
        </p:nvSpPr>
        <p:spPr>
          <a:xfrm>
            <a:off x="715100" y="3926675"/>
            <a:ext cx="4407000" cy="468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6" name="Google Shape;56;p14"/>
          <p:cNvSpPr txBox="1"/>
          <p:nvPr>
            <p:ph idx="1" type="subTitle"/>
          </p:nvPr>
        </p:nvSpPr>
        <p:spPr>
          <a:xfrm>
            <a:off x="715100" y="1370875"/>
            <a:ext cx="4407000" cy="255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accent1"/>
        </a:solidFill>
      </p:bgPr>
    </p:bg>
    <p:spTree>
      <p:nvGrpSpPr>
        <p:cNvPr id="57" name="Shape 57"/>
        <p:cNvGrpSpPr/>
        <p:nvPr/>
      </p:nvGrpSpPr>
      <p:grpSpPr>
        <a:xfrm>
          <a:off x="0" y="0"/>
          <a:ext cx="0" cy="0"/>
          <a:chOff x="0" y="0"/>
          <a:chExt cx="0" cy="0"/>
        </a:xfrm>
      </p:grpSpPr>
      <p:sp>
        <p:nvSpPr>
          <p:cNvPr id="58" name="Google Shape;58;p15"/>
          <p:cNvSpPr txBox="1"/>
          <p:nvPr>
            <p:ph idx="1" type="subTitle"/>
          </p:nvPr>
        </p:nvSpPr>
        <p:spPr>
          <a:xfrm>
            <a:off x="4939775" y="2630763"/>
            <a:ext cx="3336600" cy="100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15"/>
          <p:cNvSpPr txBox="1"/>
          <p:nvPr>
            <p:ph type="title"/>
          </p:nvPr>
        </p:nvSpPr>
        <p:spPr>
          <a:xfrm>
            <a:off x="4939775" y="1505038"/>
            <a:ext cx="3336600" cy="945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bg>
      <p:bgPr>
        <a:solidFill>
          <a:schemeClr val="lt2"/>
        </a:solid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3340200" y="2253583"/>
            <a:ext cx="4170300" cy="118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62" name="Google Shape;62;p16"/>
          <p:cNvSpPr txBox="1"/>
          <p:nvPr>
            <p:ph type="title"/>
          </p:nvPr>
        </p:nvSpPr>
        <p:spPr>
          <a:xfrm>
            <a:off x="3340200" y="1702525"/>
            <a:ext cx="4170300" cy="551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000"/>
              <a:buNone/>
              <a:defRPr sz="3500">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solidFill>
          <a:schemeClr val="accent1"/>
        </a:solidFill>
      </p:bgPr>
    </p:bg>
    <p:spTree>
      <p:nvGrpSpPr>
        <p:cNvPr id="63" name="Shape 63"/>
        <p:cNvGrpSpPr/>
        <p:nvPr/>
      </p:nvGrpSpPr>
      <p:grpSpPr>
        <a:xfrm>
          <a:off x="0" y="0"/>
          <a:ext cx="0" cy="0"/>
          <a:chOff x="0" y="0"/>
          <a:chExt cx="0" cy="0"/>
        </a:xfrm>
      </p:grpSpPr>
      <p:sp>
        <p:nvSpPr>
          <p:cNvPr id="64" name="Google Shape;64;p17"/>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 name="Google Shape;65;p17"/>
          <p:cNvSpPr txBox="1"/>
          <p:nvPr>
            <p:ph idx="1" type="body"/>
          </p:nvPr>
        </p:nvSpPr>
        <p:spPr>
          <a:xfrm>
            <a:off x="720000" y="1207625"/>
            <a:ext cx="7704000" cy="3400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Char char="●"/>
              <a:defRPr sz="1400">
                <a:solidFill>
                  <a:schemeClr val="dk2"/>
                </a:solidFill>
              </a:defRPr>
            </a:lvl1pPr>
            <a:lvl2pPr indent="-317500" lvl="1" marL="914400" rtl="0">
              <a:lnSpc>
                <a:spcPct val="100000"/>
              </a:lnSpc>
              <a:spcBef>
                <a:spcPts val="0"/>
              </a:spcBef>
              <a:spcAft>
                <a:spcPts val="0"/>
              </a:spcAft>
              <a:buClr>
                <a:schemeClr val="dk2"/>
              </a:buClr>
              <a:buSzPts val="1400"/>
              <a:buChar char="○"/>
              <a:defRPr>
                <a:solidFill>
                  <a:schemeClr val="dk2"/>
                </a:solidFill>
              </a:defRPr>
            </a:lvl2pPr>
            <a:lvl3pPr indent="-317500" lvl="2" marL="1371600" rtl="0">
              <a:lnSpc>
                <a:spcPct val="100000"/>
              </a:lnSpc>
              <a:spcBef>
                <a:spcPts val="0"/>
              </a:spcBef>
              <a:spcAft>
                <a:spcPts val="0"/>
              </a:spcAft>
              <a:buClr>
                <a:schemeClr val="dk2"/>
              </a:buClr>
              <a:buSzPts val="1400"/>
              <a:buChar char="■"/>
              <a:defRPr>
                <a:solidFill>
                  <a:schemeClr val="dk2"/>
                </a:solidFill>
              </a:defRPr>
            </a:lvl3pPr>
            <a:lvl4pPr indent="-317500" lvl="3" marL="1828800" rtl="0">
              <a:lnSpc>
                <a:spcPct val="100000"/>
              </a:lnSpc>
              <a:spcBef>
                <a:spcPts val="0"/>
              </a:spcBef>
              <a:spcAft>
                <a:spcPts val="0"/>
              </a:spcAft>
              <a:buClr>
                <a:schemeClr val="dk2"/>
              </a:buClr>
              <a:buSzPts val="1400"/>
              <a:buChar char="●"/>
              <a:defRPr>
                <a:solidFill>
                  <a:schemeClr val="dk2"/>
                </a:solidFill>
              </a:defRPr>
            </a:lvl4pPr>
            <a:lvl5pPr indent="-317500" lvl="4" marL="2286000" rtl="0">
              <a:lnSpc>
                <a:spcPct val="100000"/>
              </a:lnSpc>
              <a:spcBef>
                <a:spcPts val="0"/>
              </a:spcBef>
              <a:spcAft>
                <a:spcPts val="0"/>
              </a:spcAft>
              <a:buClr>
                <a:schemeClr val="dk2"/>
              </a:buClr>
              <a:buSzPts val="1400"/>
              <a:buChar char="○"/>
              <a:defRPr>
                <a:solidFill>
                  <a:schemeClr val="dk2"/>
                </a:solidFill>
              </a:defRPr>
            </a:lvl5pPr>
            <a:lvl6pPr indent="-317500" lvl="5" marL="2743200" rtl="0">
              <a:lnSpc>
                <a:spcPct val="100000"/>
              </a:lnSpc>
              <a:spcBef>
                <a:spcPts val="0"/>
              </a:spcBef>
              <a:spcAft>
                <a:spcPts val="0"/>
              </a:spcAft>
              <a:buClr>
                <a:schemeClr val="dk2"/>
              </a:buClr>
              <a:buSzPts val="1400"/>
              <a:buChar char="■"/>
              <a:defRPr>
                <a:solidFill>
                  <a:schemeClr val="dk2"/>
                </a:solidFill>
              </a:defRPr>
            </a:lvl6pPr>
            <a:lvl7pPr indent="-317500" lvl="6" marL="3200400" rtl="0">
              <a:lnSpc>
                <a:spcPct val="100000"/>
              </a:lnSpc>
              <a:spcBef>
                <a:spcPts val="0"/>
              </a:spcBef>
              <a:spcAft>
                <a:spcPts val="0"/>
              </a:spcAft>
              <a:buClr>
                <a:schemeClr val="dk2"/>
              </a:buClr>
              <a:buSzPts val="1400"/>
              <a:buChar char="●"/>
              <a:defRPr>
                <a:solidFill>
                  <a:schemeClr val="dk2"/>
                </a:solidFill>
              </a:defRPr>
            </a:lvl7pPr>
            <a:lvl8pPr indent="-317500" lvl="7" marL="3657600" rtl="0">
              <a:lnSpc>
                <a:spcPct val="100000"/>
              </a:lnSpc>
              <a:spcBef>
                <a:spcPts val="0"/>
              </a:spcBef>
              <a:spcAft>
                <a:spcPts val="0"/>
              </a:spcAft>
              <a:buClr>
                <a:schemeClr val="dk2"/>
              </a:buClr>
              <a:buSzPts val="1400"/>
              <a:buChar char="○"/>
              <a:defRPr>
                <a:solidFill>
                  <a:schemeClr val="dk2"/>
                </a:solidFill>
              </a:defRPr>
            </a:lvl8pPr>
            <a:lvl9pPr indent="-317500" lvl="8" marL="4114800" rtl="0">
              <a:lnSpc>
                <a:spcPct val="100000"/>
              </a:lnSpc>
              <a:spcBef>
                <a:spcPts val="0"/>
              </a:spcBef>
              <a:spcAft>
                <a:spcPts val="0"/>
              </a:spcAft>
              <a:buClr>
                <a:schemeClr val="dk2"/>
              </a:buClr>
              <a:buSzPts val="1400"/>
              <a:buChar char="■"/>
              <a:defRPr>
                <a:solidFill>
                  <a:schemeClr val="dk2"/>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bg>
      <p:bgPr>
        <a:solidFill>
          <a:schemeClr val="accent1"/>
        </a:solid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7151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 name="Google Shape;68;p18"/>
          <p:cNvSpPr txBox="1"/>
          <p:nvPr>
            <p:ph idx="1" type="body"/>
          </p:nvPr>
        </p:nvSpPr>
        <p:spPr>
          <a:xfrm>
            <a:off x="715100" y="1207625"/>
            <a:ext cx="4103100" cy="3400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solidFill>
                  <a:schemeClr val="dk2"/>
                </a:solidFill>
              </a:defRPr>
            </a:lvl1pPr>
            <a:lvl2pPr indent="-317500" lvl="1" marL="914400" rtl="0">
              <a:lnSpc>
                <a:spcPct val="100000"/>
              </a:lnSpc>
              <a:spcBef>
                <a:spcPts val="0"/>
              </a:spcBef>
              <a:spcAft>
                <a:spcPts val="0"/>
              </a:spcAft>
              <a:buClr>
                <a:schemeClr val="dk2"/>
              </a:buClr>
              <a:buSzPts val="1400"/>
              <a:buChar char="○"/>
              <a:defRPr>
                <a:solidFill>
                  <a:schemeClr val="dk2"/>
                </a:solidFill>
              </a:defRPr>
            </a:lvl2pPr>
            <a:lvl3pPr indent="-317500" lvl="2" marL="1371600" rtl="0">
              <a:lnSpc>
                <a:spcPct val="100000"/>
              </a:lnSpc>
              <a:spcBef>
                <a:spcPts val="0"/>
              </a:spcBef>
              <a:spcAft>
                <a:spcPts val="0"/>
              </a:spcAft>
              <a:buClr>
                <a:schemeClr val="dk2"/>
              </a:buClr>
              <a:buSzPts val="1400"/>
              <a:buChar char="■"/>
              <a:defRPr>
                <a:solidFill>
                  <a:schemeClr val="dk2"/>
                </a:solidFill>
              </a:defRPr>
            </a:lvl3pPr>
            <a:lvl4pPr indent="-317500" lvl="3" marL="1828800" rtl="0">
              <a:lnSpc>
                <a:spcPct val="100000"/>
              </a:lnSpc>
              <a:spcBef>
                <a:spcPts val="0"/>
              </a:spcBef>
              <a:spcAft>
                <a:spcPts val="0"/>
              </a:spcAft>
              <a:buClr>
                <a:schemeClr val="dk2"/>
              </a:buClr>
              <a:buSzPts val="1400"/>
              <a:buChar char="●"/>
              <a:defRPr>
                <a:solidFill>
                  <a:schemeClr val="dk2"/>
                </a:solidFill>
              </a:defRPr>
            </a:lvl4pPr>
            <a:lvl5pPr indent="-317500" lvl="4" marL="2286000" rtl="0">
              <a:lnSpc>
                <a:spcPct val="100000"/>
              </a:lnSpc>
              <a:spcBef>
                <a:spcPts val="0"/>
              </a:spcBef>
              <a:spcAft>
                <a:spcPts val="0"/>
              </a:spcAft>
              <a:buClr>
                <a:schemeClr val="dk2"/>
              </a:buClr>
              <a:buSzPts val="1400"/>
              <a:buChar char="○"/>
              <a:defRPr>
                <a:solidFill>
                  <a:schemeClr val="dk2"/>
                </a:solidFill>
              </a:defRPr>
            </a:lvl5pPr>
            <a:lvl6pPr indent="-317500" lvl="5" marL="2743200" rtl="0">
              <a:lnSpc>
                <a:spcPct val="100000"/>
              </a:lnSpc>
              <a:spcBef>
                <a:spcPts val="0"/>
              </a:spcBef>
              <a:spcAft>
                <a:spcPts val="0"/>
              </a:spcAft>
              <a:buClr>
                <a:schemeClr val="dk2"/>
              </a:buClr>
              <a:buSzPts val="1400"/>
              <a:buChar char="■"/>
              <a:defRPr>
                <a:solidFill>
                  <a:schemeClr val="dk2"/>
                </a:solidFill>
              </a:defRPr>
            </a:lvl6pPr>
            <a:lvl7pPr indent="-317500" lvl="6" marL="3200400" rtl="0">
              <a:lnSpc>
                <a:spcPct val="100000"/>
              </a:lnSpc>
              <a:spcBef>
                <a:spcPts val="0"/>
              </a:spcBef>
              <a:spcAft>
                <a:spcPts val="0"/>
              </a:spcAft>
              <a:buClr>
                <a:schemeClr val="dk2"/>
              </a:buClr>
              <a:buSzPts val="1400"/>
              <a:buChar char="●"/>
              <a:defRPr>
                <a:solidFill>
                  <a:schemeClr val="dk2"/>
                </a:solidFill>
              </a:defRPr>
            </a:lvl7pPr>
            <a:lvl8pPr indent="-317500" lvl="7" marL="3657600" rtl="0">
              <a:lnSpc>
                <a:spcPct val="100000"/>
              </a:lnSpc>
              <a:spcBef>
                <a:spcPts val="0"/>
              </a:spcBef>
              <a:spcAft>
                <a:spcPts val="0"/>
              </a:spcAft>
              <a:buClr>
                <a:schemeClr val="dk2"/>
              </a:buClr>
              <a:buSzPts val="1400"/>
              <a:buChar char="○"/>
              <a:defRPr>
                <a:solidFill>
                  <a:schemeClr val="dk2"/>
                </a:solidFill>
              </a:defRPr>
            </a:lvl8pPr>
            <a:lvl9pPr indent="-317500" lvl="8" marL="4114800" rtl="0">
              <a:lnSpc>
                <a:spcPct val="100000"/>
              </a:lnSpc>
              <a:spcBef>
                <a:spcPts val="0"/>
              </a:spcBef>
              <a:spcAft>
                <a:spcPts val="0"/>
              </a:spcAft>
              <a:buClr>
                <a:schemeClr val="dk2"/>
              </a:buClr>
              <a:buSzPts val="1400"/>
              <a:buChar char="■"/>
              <a:defRPr>
                <a:solidFill>
                  <a:schemeClr val="dk2"/>
                </a:solidFill>
              </a:defRPr>
            </a:lvl9pPr>
          </a:lstStyle>
          <a:p/>
        </p:txBody>
      </p:sp>
      <p:sp>
        <p:nvSpPr>
          <p:cNvPr id="69" name="Google Shape;69;p18"/>
          <p:cNvSpPr txBox="1"/>
          <p:nvPr>
            <p:ph idx="2" type="body"/>
          </p:nvPr>
        </p:nvSpPr>
        <p:spPr>
          <a:xfrm>
            <a:off x="4818200" y="1207625"/>
            <a:ext cx="3610800" cy="3400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300">
                <a:solidFill>
                  <a:schemeClr val="dk2"/>
                </a:solidFill>
              </a:defRPr>
            </a:lvl1pPr>
            <a:lvl2pPr indent="-317500" lvl="1" marL="914400" rtl="0">
              <a:lnSpc>
                <a:spcPct val="100000"/>
              </a:lnSpc>
              <a:spcBef>
                <a:spcPts val="0"/>
              </a:spcBef>
              <a:spcAft>
                <a:spcPts val="0"/>
              </a:spcAft>
              <a:buClr>
                <a:schemeClr val="dk2"/>
              </a:buClr>
              <a:buSzPts val="1400"/>
              <a:buChar char="○"/>
              <a:defRPr>
                <a:solidFill>
                  <a:schemeClr val="dk2"/>
                </a:solidFill>
              </a:defRPr>
            </a:lvl2pPr>
            <a:lvl3pPr indent="-317500" lvl="2" marL="1371600" rtl="0">
              <a:lnSpc>
                <a:spcPct val="100000"/>
              </a:lnSpc>
              <a:spcBef>
                <a:spcPts val="0"/>
              </a:spcBef>
              <a:spcAft>
                <a:spcPts val="0"/>
              </a:spcAft>
              <a:buClr>
                <a:schemeClr val="dk2"/>
              </a:buClr>
              <a:buSzPts val="1400"/>
              <a:buChar char="■"/>
              <a:defRPr>
                <a:solidFill>
                  <a:schemeClr val="dk2"/>
                </a:solidFill>
              </a:defRPr>
            </a:lvl3pPr>
            <a:lvl4pPr indent="-317500" lvl="3" marL="1828800" rtl="0">
              <a:lnSpc>
                <a:spcPct val="100000"/>
              </a:lnSpc>
              <a:spcBef>
                <a:spcPts val="0"/>
              </a:spcBef>
              <a:spcAft>
                <a:spcPts val="0"/>
              </a:spcAft>
              <a:buClr>
                <a:schemeClr val="dk2"/>
              </a:buClr>
              <a:buSzPts val="1400"/>
              <a:buChar char="●"/>
              <a:defRPr>
                <a:solidFill>
                  <a:schemeClr val="dk2"/>
                </a:solidFill>
              </a:defRPr>
            </a:lvl4pPr>
            <a:lvl5pPr indent="-317500" lvl="4" marL="2286000" rtl="0">
              <a:lnSpc>
                <a:spcPct val="100000"/>
              </a:lnSpc>
              <a:spcBef>
                <a:spcPts val="0"/>
              </a:spcBef>
              <a:spcAft>
                <a:spcPts val="0"/>
              </a:spcAft>
              <a:buClr>
                <a:schemeClr val="dk2"/>
              </a:buClr>
              <a:buSzPts val="1400"/>
              <a:buChar char="○"/>
              <a:defRPr>
                <a:solidFill>
                  <a:schemeClr val="dk2"/>
                </a:solidFill>
              </a:defRPr>
            </a:lvl5pPr>
            <a:lvl6pPr indent="-317500" lvl="5" marL="2743200" rtl="0">
              <a:lnSpc>
                <a:spcPct val="100000"/>
              </a:lnSpc>
              <a:spcBef>
                <a:spcPts val="0"/>
              </a:spcBef>
              <a:spcAft>
                <a:spcPts val="0"/>
              </a:spcAft>
              <a:buClr>
                <a:schemeClr val="dk2"/>
              </a:buClr>
              <a:buSzPts val="1400"/>
              <a:buChar char="■"/>
              <a:defRPr>
                <a:solidFill>
                  <a:schemeClr val="dk2"/>
                </a:solidFill>
              </a:defRPr>
            </a:lvl6pPr>
            <a:lvl7pPr indent="-317500" lvl="6" marL="3200400" rtl="0">
              <a:lnSpc>
                <a:spcPct val="100000"/>
              </a:lnSpc>
              <a:spcBef>
                <a:spcPts val="0"/>
              </a:spcBef>
              <a:spcAft>
                <a:spcPts val="0"/>
              </a:spcAft>
              <a:buClr>
                <a:schemeClr val="dk2"/>
              </a:buClr>
              <a:buSzPts val="1400"/>
              <a:buChar char="●"/>
              <a:defRPr>
                <a:solidFill>
                  <a:schemeClr val="dk2"/>
                </a:solidFill>
              </a:defRPr>
            </a:lvl7pPr>
            <a:lvl8pPr indent="-317500" lvl="7" marL="3657600" rtl="0">
              <a:lnSpc>
                <a:spcPct val="100000"/>
              </a:lnSpc>
              <a:spcBef>
                <a:spcPts val="0"/>
              </a:spcBef>
              <a:spcAft>
                <a:spcPts val="0"/>
              </a:spcAft>
              <a:buClr>
                <a:schemeClr val="dk2"/>
              </a:buClr>
              <a:buSzPts val="1400"/>
              <a:buChar char="○"/>
              <a:defRPr>
                <a:solidFill>
                  <a:schemeClr val="dk2"/>
                </a:solidFill>
              </a:defRPr>
            </a:lvl8pPr>
            <a:lvl9pPr indent="-317500" lvl="8" marL="4114800" rtl="0">
              <a:lnSpc>
                <a:spcPct val="100000"/>
              </a:lnSpc>
              <a:spcBef>
                <a:spcPts val="0"/>
              </a:spcBef>
              <a:spcAft>
                <a:spcPts val="0"/>
              </a:spcAft>
              <a:buClr>
                <a:schemeClr val="dk2"/>
              </a:buClr>
              <a:buSzPts val="1400"/>
              <a:buChar char="■"/>
              <a:defRPr>
                <a:solidFill>
                  <a:schemeClr val="dk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accent1"/>
        </a:solidFill>
      </p:bgPr>
    </p:bg>
    <p:spTree>
      <p:nvGrpSpPr>
        <p:cNvPr id="70" name="Shape 70"/>
        <p:cNvGrpSpPr/>
        <p:nvPr/>
      </p:nvGrpSpPr>
      <p:grpSpPr>
        <a:xfrm>
          <a:off x="0" y="0"/>
          <a:ext cx="0" cy="0"/>
          <a:chOff x="0" y="0"/>
          <a:chExt cx="0" cy="0"/>
        </a:xfrm>
      </p:grpSpPr>
      <p:sp>
        <p:nvSpPr>
          <p:cNvPr id="71" name="Google Shape;71;p19"/>
          <p:cNvSpPr txBox="1"/>
          <p:nvPr>
            <p:ph idx="1" type="subTitle"/>
          </p:nvPr>
        </p:nvSpPr>
        <p:spPr>
          <a:xfrm>
            <a:off x="1129749" y="3421772"/>
            <a:ext cx="1771800" cy="4101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rgbClr val="BFBB9F"/>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72" name="Google Shape;72;p19"/>
          <p:cNvSpPr txBox="1"/>
          <p:nvPr>
            <p:ph idx="2" type="subTitle"/>
          </p:nvPr>
        </p:nvSpPr>
        <p:spPr>
          <a:xfrm>
            <a:off x="717249" y="3842700"/>
            <a:ext cx="2184300" cy="75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 name="Google Shape;73;p19"/>
          <p:cNvSpPr txBox="1"/>
          <p:nvPr>
            <p:ph idx="3" type="subTitle"/>
          </p:nvPr>
        </p:nvSpPr>
        <p:spPr>
          <a:xfrm>
            <a:off x="3479850" y="3842700"/>
            <a:ext cx="2184300" cy="75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 name="Google Shape;74;p19"/>
          <p:cNvSpPr txBox="1"/>
          <p:nvPr>
            <p:ph idx="4" type="subTitle"/>
          </p:nvPr>
        </p:nvSpPr>
        <p:spPr>
          <a:xfrm>
            <a:off x="6247355" y="3842700"/>
            <a:ext cx="2184300" cy="75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 name="Google Shape;75;p19"/>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rgbClr val="BFBB9F"/>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 name="Google Shape;76;p19"/>
          <p:cNvSpPr txBox="1"/>
          <p:nvPr>
            <p:ph idx="5" type="subTitle"/>
          </p:nvPr>
        </p:nvSpPr>
        <p:spPr>
          <a:xfrm>
            <a:off x="3907950" y="3421772"/>
            <a:ext cx="1756200" cy="4101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Bebas Neue"/>
              <a:buNone/>
              <a:defRPr sz="2000">
                <a:solidFill>
                  <a:srgbClr val="BFBB9F"/>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77" name="Google Shape;77;p19"/>
          <p:cNvSpPr txBox="1"/>
          <p:nvPr>
            <p:ph idx="6" type="subTitle"/>
          </p:nvPr>
        </p:nvSpPr>
        <p:spPr>
          <a:xfrm>
            <a:off x="6664355" y="3421772"/>
            <a:ext cx="1767300" cy="4101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Bebas Neue"/>
              <a:buNone/>
              <a:defRPr sz="2000">
                <a:solidFill>
                  <a:srgbClr val="BFBB9F"/>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accent1"/>
        </a:solidFill>
      </p:bgPr>
    </p:bg>
    <p:spTree>
      <p:nvGrpSpPr>
        <p:cNvPr id="78" name="Shape 78"/>
        <p:cNvGrpSpPr/>
        <p:nvPr/>
      </p:nvGrpSpPr>
      <p:grpSpPr>
        <a:xfrm>
          <a:off x="0" y="0"/>
          <a:ext cx="0" cy="0"/>
          <a:chOff x="0" y="0"/>
          <a:chExt cx="0" cy="0"/>
        </a:xfrm>
      </p:grpSpPr>
      <p:sp>
        <p:nvSpPr>
          <p:cNvPr id="79" name="Google Shape;79;p20"/>
          <p:cNvSpPr txBox="1"/>
          <p:nvPr>
            <p:ph idx="1" type="subTitle"/>
          </p:nvPr>
        </p:nvSpPr>
        <p:spPr>
          <a:xfrm>
            <a:off x="2445248" y="1971050"/>
            <a:ext cx="2063100" cy="41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0" name="Google Shape;80;p20"/>
          <p:cNvSpPr txBox="1"/>
          <p:nvPr>
            <p:ph idx="2" type="subTitle"/>
          </p:nvPr>
        </p:nvSpPr>
        <p:spPr>
          <a:xfrm>
            <a:off x="2445248" y="2381750"/>
            <a:ext cx="20631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20"/>
          <p:cNvSpPr txBox="1"/>
          <p:nvPr>
            <p:ph idx="3" type="subTitle"/>
          </p:nvPr>
        </p:nvSpPr>
        <p:spPr>
          <a:xfrm>
            <a:off x="6362227" y="2381750"/>
            <a:ext cx="20631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 name="Google Shape;82;p20"/>
          <p:cNvSpPr txBox="1"/>
          <p:nvPr>
            <p:ph idx="4" type="subTitle"/>
          </p:nvPr>
        </p:nvSpPr>
        <p:spPr>
          <a:xfrm>
            <a:off x="2445248" y="4123700"/>
            <a:ext cx="20631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20"/>
          <p:cNvSpPr txBox="1"/>
          <p:nvPr>
            <p:ph idx="5" type="subTitle"/>
          </p:nvPr>
        </p:nvSpPr>
        <p:spPr>
          <a:xfrm>
            <a:off x="6362227" y="4123700"/>
            <a:ext cx="20631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 name="Google Shape;84;p20"/>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20"/>
          <p:cNvSpPr txBox="1"/>
          <p:nvPr>
            <p:ph idx="6" type="subTitle"/>
          </p:nvPr>
        </p:nvSpPr>
        <p:spPr>
          <a:xfrm>
            <a:off x="2445248" y="3712925"/>
            <a:ext cx="2063100" cy="41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6" name="Google Shape;86;p20"/>
          <p:cNvSpPr txBox="1"/>
          <p:nvPr>
            <p:ph idx="7" type="subTitle"/>
          </p:nvPr>
        </p:nvSpPr>
        <p:spPr>
          <a:xfrm>
            <a:off x="6362227" y="1971050"/>
            <a:ext cx="2063100" cy="41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87" name="Google Shape;87;p20"/>
          <p:cNvSpPr txBox="1"/>
          <p:nvPr>
            <p:ph idx="8" type="subTitle"/>
          </p:nvPr>
        </p:nvSpPr>
        <p:spPr>
          <a:xfrm>
            <a:off x="6362227" y="3712925"/>
            <a:ext cx="2063100" cy="41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5384346" y="2393250"/>
            <a:ext cx="2835600" cy="1067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6029946" y="1206100"/>
            <a:ext cx="15444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6000"/>
              <a:buNone/>
              <a:defRPr sz="6000">
                <a:solidFill>
                  <a:schemeClr val="dk1"/>
                </a:solidFill>
              </a:defRPr>
            </a:lvl1pPr>
            <a:lvl2pPr lvl="1" rtl="0" algn="ctr">
              <a:spcBef>
                <a:spcPts val="0"/>
              </a:spcBef>
              <a:spcAft>
                <a:spcPts val="0"/>
              </a:spcAft>
              <a:buClr>
                <a:schemeClr val="dk1"/>
              </a:buClr>
              <a:buSzPts val="6000"/>
              <a:buNone/>
              <a:defRPr sz="6000">
                <a:solidFill>
                  <a:schemeClr val="dk1"/>
                </a:solidFill>
              </a:defRPr>
            </a:lvl2pPr>
            <a:lvl3pPr lvl="2" rtl="0" algn="ctr">
              <a:spcBef>
                <a:spcPts val="0"/>
              </a:spcBef>
              <a:spcAft>
                <a:spcPts val="0"/>
              </a:spcAft>
              <a:buClr>
                <a:schemeClr val="dk1"/>
              </a:buClr>
              <a:buSzPts val="6000"/>
              <a:buNone/>
              <a:defRPr sz="6000">
                <a:solidFill>
                  <a:schemeClr val="dk1"/>
                </a:solidFill>
              </a:defRPr>
            </a:lvl3pPr>
            <a:lvl4pPr lvl="3" rtl="0" algn="ctr">
              <a:spcBef>
                <a:spcPts val="0"/>
              </a:spcBef>
              <a:spcAft>
                <a:spcPts val="0"/>
              </a:spcAft>
              <a:buClr>
                <a:schemeClr val="dk1"/>
              </a:buClr>
              <a:buSzPts val="6000"/>
              <a:buNone/>
              <a:defRPr sz="6000">
                <a:solidFill>
                  <a:schemeClr val="dk1"/>
                </a:solidFill>
              </a:defRPr>
            </a:lvl4pPr>
            <a:lvl5pPr lvl="4" rtl="0" algn="ctr">
              <a:spcBef>
                <a:spcPts val="0"/>
              </a:spcBef>
              <a:spcAft>
                <a:spcPts val="0"/>
              </a:spcAft>
              <a:buClr>
                <a:schemeClr val="dk1"/>
              </a:buClr>
              <a:buSzPts val="6000"/>
              <a:buNone/>
              <a:defRPr sz="6000">
                <a:solidFill>
                  <a:schemeClr val="dk1"/>
                </a:solidFill>
              </a:defRPr>
            </a:lvl5pPr>
            <a:lvl6pPr lvl="5" rtl="0" algn="ctr">
              <a:spcBef>
                <a:spcPts val="0"/>
              </a:spcBef>
              <a:spcAft>
                <a:spcPts val="0"/>
              </a:spcAft>
              <a:buClr>
                <a:schemeClr val="dk1"/>
              </a:buClr>
              <a:buSzPts val="6000"/>
              <a:buNone/>
              <a:defRPr sz="6000">
                <a:solidFill>
                  <a:schemeClr val="dk1"/>
                </a:solidFill>
              </a:defRPr>
            </a:lvl6pPr>
            <a:lvl7pPr lvl="6" rtl="0" algn="ctr">
              <a:spcBef>
                <a:spcPts val="0"/>
              </a:spcBef>
              <a:spcAft>
                <a:spcPts val="0"/>
              </a:spcAft>
              <a:buClr>
                <a:schemeClr val="dk1"/>
              </a:buClr>
              <a:buSzPts val="6000"/>
              <a:buNone/>
              <a:defRPr sz="6000">
                <a:solidFill>
                  <a:schemeClr val="dk1"/>
                </a:solidFill>
              </a:defRPr>
            </a:lvl7pPr>
            <a:lvl8pPr lvl="7" rtl="0" algn="ctr">
              <a:spcBef>
                <a:spcPts val="0"/>
              </a:spcBef>
              <a:spcAft>
                <a:spcPts val="0"/>
              </a:spcAft>
              <a:buClr>
                <a:schemeClr val="dk1"/>
              </a:buClr>
              <a:buSzPts val="6000"/>
              <a:buNone/>
              <a:defRPr sz="6000">
                <a:solidFill>
                  <a:schemeClr val="dk1"/>
                </a:solidFill>
              </a:defRPr>
            </a:lvl8pPr>
            <a:lvl9pPr lvl="8" rtl="0" algn="ctr">
              <a:spcBef>
                <a:spcPts val="0"/>
              </a:spcBef>
              <a:spcAft>
                <a:spcPts val="0"/>
              </a:spcAft>
              <a:buClr>
                <a:schemeClr val="dk1"/>
              </a:buClr>
              <a:buSzPts val="6000"/>
              <a:buNone/>
              <a:defRPr sz="6000">
                <a:solidFill>
                  <a:schemeClr val="dk1"/>
                </a:solidFill>
              </a:defRPr>
            </a:lvl9pPr>
          </a:lstStyle>
          <a:p>
            <a:r>
              <a:t>xx%</a:t>
            </a:r>
          </a:p>
        </p:txBody>
      </p:sp>
      <p:sp>
        <p:nvSpPr>
          <p:cNvPr id="14" name="Google Shape;14;p3"/>
          <p:cNvSpPr txBox="1"/>
          <p:nvPr>
            <p:ph idx="1" type="subTitle"/>
          </p:nvPr>
        </p:nvSpPr>
        <p:spPr>
          <a:xfrm>
            <a:off x="5384346" y="3536550"/>
            <a:ext cx="2835600" cy="66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accent1"/>
        </a:solidFill>
      </p:bgPr>
    </p:bg>
    <p:spTree>
      <p:nvGrpSpPr>
        <p:cNvPr id="88" name="Shape 88"/>
        <p:cNvGrpSpPr/>
        <p:nvPr/>
      </p:nvGrpSpPr>
      <p:grpSpPr>
        <a:xfrm>
          <a:off x="0" y="0"/>
          <a:ext cx="0" cy="0"/>
          <a:chOff x="0" y="0"/>
          <a:chExt cx="0" cy="0"/>
        </a:xfrm>
      </p:grpSpPr>
      <p:sp>
        <p:nvSpPr>
          <p:cNvPr id="89" name="Google Shape;89;p21"/>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Google Shape;90;p21"/>
          <p:cNvSpPr txBox="1"/>
          <p:nvPr>
            <p:ph idx="1" type="subTitle"/>
          </p:nvPr>
        </p:nvSpPr>
        <p:spPr>
          <a:xfrm>
            <a:off x="714251" y="2321786"/>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21"/>
          <p:cNvSpPr txBox="1"/>
          <p:nvPr>
            <p:ph idx="2" type="subTitle"/>
          </p:nvPr>
        </p:nvSpPr>
        <p:spPr>
          <a:xfrm>
            <a:off x="2801559" y="2321786"/>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21"/>
          <p:cNvSpPr txBox="1"/>
          <p:nvPr>
            <p:ph idx="3" type="subTitle"/>
          </p:nvPr>
        </p:nvSpPr>
        <p:spPr>
          <a:xfrm>
            <a:off x="4888868" y="2321786"/>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21"/>
          <p:cNvSpPr txBox="1"/>
          <p:nvPr>
            <p:ph idx="4" type="subTitle"/>
          </p:nvPr>
        </p:nvSpPr>
        <p:spPr>
          <a:xfrm>
            <a:off x="714251" y="4121350"/>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21"/>
          <p:cNvSpPr txBox="1"/>
          <p:nvPr>
            <p:ph idx="5" type="subTitle"/>
          </p:nvPr>
        </p:nvSpPr>
        <p:spPr>
          <a:xfrm>
            <a:off x="2801559" y="4121350"/>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21"/>
          <p:cNvSpPr txBox="1"/>
          <p:nvPr>
            <p:ph idx="6" type="subTitle"/>
          </p:nvPr>
        </p:nvSpPr>
        <p:spPr>
          <a:xfrm>
            <a:off x="4888868" y="4121350"/>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21"/>
          <p:cNvSpPr txBox="1"/>
          <p:nvPr>
            <p:ph idx="7" type="subTitle"/>
          </p:nvPr>
        </p:nvSpPr>
        <p:spPr>
          <a:xfrm>
            <a:off x="714251" y="1839425"/>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7" name="Google Shape;97;p21"/>
          <p:cNvSpPr txBox="1"/>
          <p:nvPr>
            <p:ph idx="8" type="subTitle"/>
          </p:nvPr>
        </p:nvSpPr>
        <p:spPr>
          <a:xfrm>
            <a:off x="2801559" y="1839425"/>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8" name="Google Shape;98;p21"/>
          <p:cNvSpPr txBox="1"/>
          <p:nvPr>
            <p:ph idx="9" type="subTitle"/>
          </p:nvPr>
        </p:nvSpPr>
        <p:spPr>
          <a:xfrm>
            <a:off x="4888868" y="1839425"/>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99" name="Google Shape;99;p21"/>
          <p:cNvSpPr txBox="1"/>
          <p:nvPr>
            <p:ph idx="13" type="subTitle"/>
          </p:nvPr>
        </p:nvSpPr>
        <p:spPr>
          <a:xfrm>
            <a:off x="714251" y="3634447"/>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00" name="Google Shape;100;p21"/>
          <p:cNvSpPr txBox="1"/>
          <p:nvPr>
            <p:ph idx="14" type="subTitle"/>
          </p:nvPr>
        </p:nvSpPr>
        <p:spPr>
          <a:xfrm>
            <a:off x="2801559" y="3634447"/>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01" name="Google Shape;101;p21"/>
          <p:cNvSpPr txBox="1"/>
          <p:nvPr>
            <p:ph idx="15" type="subTitle"/>
          </p:nvPr>
        </p:nvSpPr>
        <p:spPr>
          <a:xfrm>
            <a:off x="4888868" y="3634447"/>
            <a:ext cx="19479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_3">
    <p:bg>
      <p:bgPr>
        <a:solidFill>
          <a:schemeClr val="lt2"/>
        </a:solidFill>
      </p:bgPr>
    </p:bg>
    <p:spTree>
      <p:nvGrpSpPr>
        <p:cNvPr id="102" name="Shape 102"/>
        <p:cNvGrpSpPr/>
        <p:nvPr/>
      </p:nvGrpSpPr>
      <p:grpSpPr>
        <a:xfrm>
          <a:off x="0" y="0"/>
          <a:ext cx="0" cy="0"/>
          <a:chOff x="0" y="0"/>
          <a:chExt cx="0" cy="0"/>
        </a:xfrm>
      </p:grpSpPr>
      <p:sp>
        <p:nvSpPr>
          <p:cNvPr id="103" name="Google Shape;103;p22"/>
          <p:cNvSpPr txBox="1"/>
          <p:nvPr>
            <p:ph hasCustomPrompt="1" type="title"/>
          </p:nvPr>
        </p:nvSpPr>
        <p:spPr>
          <a:xfrm>
            <a:off x="715100" y="3241063"/>
            <a:ext cx="23355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4" name="Google Shape;104;p22"/>
          <p:cNvSpPr txBox="1"/>
          <p:nvPr>
            <p:ph idx="1" type="subTitle"/>
          </p:nvPr>
        </p:nvSpPr>
        <p:spPr>
          <a:xfrm>
            <a:off x="715100" y="4069363"/>
            <a:ext cx="23355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22"/>
          <p:cNvSpPr txBox="1"/>
          <p:nvPr>
            <p:ph hasCustomPrompt="1" idx="2" type="title"/>
          </p:nvPr>
        </p:nvSpPr>
        <p:spPr>
          <a:xfrm>
            <a:off x="3404250" y="3241071"/>
            <a:ext cx="23355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6" name="Google Shape;106;p22"/>
          <p:cNvSpPr txBox="1"/>
          <p:nvPr>
            <p:ph idx="3" type="subTitle"/>
          </p:nvPr>
        </p:nvSpPr>
        <p:spPr>
          <a:xfrm>
            <a:off x="3404250" y="4069364"/>
            <a:ext cx="23355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22"/>
          <p:cNvSpPr txBox="1"/>
          <p:nvPr>
            <p:ph hasCustomPrompt="1" idx="4" type="title"/>
          </p:nvPr>
        </p:nvSpPr>
        <p:spPr>
          <a:xfrm>
            <a:off x="6093400" y="3241082"/>
            <a:ext cx="23355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8" name="Google Shape;108;p22"/>
          <p:cNvSpPr txBox="1"/>
          <p:nvPr>
            <p:ph idx="5" type="subTitle"/>
          </p:nvPr>
        </p:nvSpPr>
        <p:spPr>
          <a:xfrm>
            <a:off x="6093400" y="4069364"/>
            <a:ext cx="23355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22"/>
          <p:cNvSpPr txBox="1"/>
          <p:nvPr>
            <p:ph idx="6"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2"/>
        </a:solidFill>
      </p:bgPr>
    </p:bg>
    <p:spTree>
      <p:nvGrpSpPr>
        <p:cNvPr id="110" name="Shape 110"/>
        <p:cNvGrpSpPr/>
        <p:nvPr/>
      </p:nvGrpSpPr>
      <p:grpSpPr>
        <a:xfrm>
          <a:off x="0" y="0"/>
          <a:ext cx="0" cy="0"/>
          <a:chOff x="0" y="0"/>
          <a:chExt cx="0" cy="0"/>
        </a:xfrm>
      </p:grpSpPr>
      <p:sp>
        <p:nvSpPr>
          <p:cNvPr id="111" name="Google Shape;111;p23"/>
          <p:cNvSpPr txBox="1"/>
          <p:nvPr>
            <p:ph type="ctrTitle"/>
          </p:nvPr>
        </p:nvSpPr>
        <p:spPr>
          <a:xfrm>
            <a:off x="4146498" y="535000"/>
            <a:ext cx="4284000" cy="95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2" name="Google Shape;112;p23"/>
          <p:cNvSpPr txBox="1"/>
          <p:nvPr>
            <p:ph idx="1" type="subTitle"/>
          </p:nvPr>
        </p:nvSpPr>
        <p:spPr>
          <a:xfrm>
            <a:off x="4146498" y="2280800"/>
            <a:ext cx="4284000" cy="1233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3"/>
          <p:cNvSpPr txBox="1"/>
          <p:nvPr/>
        </p:nvSpPr>
        <p:spPr>
          <a:xfrm>
            <a:off x="4493425" y="3514700"/>
            <a:ext cx="3585300" cy="7002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Chivo"/>
                <a:ea typeface="Chivo"/>
                <a:cs typeface="Chivo"/>
                <a:sym typeface="Chivo"/>
              </a:rPr>
              <a:t>CREDITS:</a:t>
            </a:r>
            <a:r>
              <a:rPr lang="en" sz="1200">
                <a:solidFill>
                  <a:schemeClr val="dk1"/>
                </a:solidFill>
                <a:latin typeface="Chivo"/>
                <a:ea typeface="Chivo"/>
                <a:cs typeface="Chivo"/>
                <a:sym typeface="Chivo"/>
              </a:rPr>
              <a:t> This presentation template was created by </a:t>
            </a:r>
            <a:r>
              <a:rPr b="1" lang="en" sz="1200">
                <a:solidFill>
                  <a:schemeClr val="dk1"/>
                </a:solidFill>
                <a:uFill>
                  <a:noFill/>
                </a:uFill>
                <a:latin typeface="Chivo"/>
                <a:ea typeface="Chivo"/>
                <a:cs typeface="Chivo"/>
                <a:sym typeface="Chivo"/>
                <a:hlinkClick r:id="rId2">
                  <a:extLst>
                    <a:ext uri="{A12FA001-AC4F-418D-AE19-62706E023703}">
                      <ahyp:hlinkClr val="tx"/>
                    </a:ext>
                  </a:extLst>
                </a:hlinkClick>
              </a:rPr>
              <a:t>Slidesgo</a:t>
            </a:r>
            <a:r>
              <a:rPr b="1" lang="en" sz="1200">
                <a:solidFill>
                  <a:schemeClr val="dk1"/>
                </a:solidFill>
                <a:latin typeface="Chivo"/>
                <a:ea typeface="Chivo"/>
                <a:cs typeface="Chivo"/>
                <a:sym typeface="Chivo"/>
              </a:rPr>
              <a:t>,</a:t>
            </a:r>
            <a:r>
              <a:rPr lang="en" sz="1200">
                <a:solidFill>
                  <a:schemeClr val="dk1"/>
                </a:solidFill>
                <a:latin typeface="Chivo"/>
                <a:ea typeface="Chivo"/>
                <a:cs typeface="Chivo"/>
                <a:sym typeface="Chivo"/>
              </a:rPr>
              <a:t> including icons by </a:t>
            </a:r>
            <a:r>
              <a:rPr b="1" lang="en" sz="1200">
                <a:solidFill>
                  <a:schemeClr val="dk1"/>
                </a:solidFill>
                <a:uFill>
                  <a:noFill/>
                </a:uFill>
                <a:latin typeface="Chivo"/>
                <a:ea typeface="Chivo"/>
                <a:cs typeface="Chivo"/>
                <a:sym typeface="Chivo"/>
                <a:hlinkClick r:id="rId3">
                  <a:extLst>
                    <a:ext uri="{A12FA001-AC4F-418D-AE19-62706E023703}">
                      <ahyp:hlinkClr val="tx"/>
                    </a:ext>
                  </a:extLst>
                </a:hlinkClick>
              </a:rPr>
              <a:t>Flaticon</a:t>
            </a:r>
            <a:r>
              <a:rPr b="1" lang="en" sz="1200">
                <a:solidFill>
                  <a:schemeClr val="dk1"/>
                </a:solidFill>
                <a:latin typeface="Chivo"/>
                <a:ea typeface="Chivo"/>
                <a:cs typeface="Chivo"/>
                <a:sym typeface="Chivo"/>
              </a:rPr>
              <a:t>,</a:t>
            </a:r>
            <a:r>
              <a:rPr lang="en" sz="1200">
                <a:solidFill>
                  <a:schemeClr val="dk1"/>
                </a:solidFill>
                <a:latin typeface="Chivo"/>
                <a:ea typeface="Chivo"/>
                <a:cs typeface="Chivo"/>
                <a:sym typeface="Chivo"/>
              </a:rPr>
              <a:t> and infographics &amp; images by </a:t>
            </a:r>
            <a:r>
              <a:rPr b="1" lang="en" sz="1200">
                <a:solidFill>
                  <a:schemeClr val="dk1"/>
                </a:solidFill>
                <a:uFill>
                  <a:noFill/>
                </a:uFill>
                <a:latin typeface="Chivo"/>
                <a:ea typeface="Chivo"/>
                <a:cs typeface="Chivo"/>
                <a:sym typeface="Chivo"/>
                <a:hlinkClick r:id="rId4">
                  <a:extLst>
                    <a:ext uri="{A12FA001-AC4F-418D-AE19-62706E023703}">
                      <ahyp:hlinkClr val="tx"/>
                    </a:ext>
                  </a:extLst>
                </a:hlinkClick>
              </a:rPr>
              <a:t>Freepik</a:t>
            </a:r>
            <a:endParaRPr b="1" sz="1200">
              <a:solidFill>
                <a:schemeClr val="dk1"/>
              </a:solidFill>
              <a:latin typeface="Chivo"/>
              <a:ea typeface="Chivo"/>
              <a:cs typeface="Chivo"/>
              <a:sym typeface="Chiv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2"/>
        </a:solidFill>
      </p:bgPr>
    </p:bg>
    <p:spTree>
      <p:nvGrpSpPr>
        <p:cNvPr id="114" name="Shape 114"/>
        <p:cNvGrpSpPr/>
        <p:nvPr/>
      </p:nvGrpSpPr>
      <p:grpSpPr>
        <a:xfrm>
          <a:off x="0" y="0"/>
          <a:ext cx="0" cy="0"/>
          <a:chOff x="0" y="0"/>
          <a:chExt cx="0" cy="0"/>
        </a:xfrm>
      </p:grpSpPr>
      <p:grpSp>
        <p:nvGrpSpPr>
          <p:cNvPr id="115" name="Google Shape;115;p24"/>
          <p:cNvGrpSpPr/>
          <p:nvPr/>
        </p:nvGrpSpPr>
        <p:grpSpPr>
          <a:xfrm rot="-5400000">
            <a:off x="7694910" y="3707231"/>
            <a:ext cx="2624700" cy="1781700"/>
            <a:chOff x="-127888" y="3717693"/>
            <a:chExt cx="2624700" cy="1781700"/>
          </a:xfrm>
        </p:grpSpPr>
        <p:sp>
          <p:nvSpPr>
            <p:cNvPr id="116" name="Google Shape;116;p24"/>
            <p:cNvSpPr/>
            <p:nvPr/>
          </p:nvSpPr>
          <p:spPr>
            <a:xfrm flipH="1">
              <a:off x="-127888"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4"/>
            <p:cNvSpPr/>
            <p:nvPr/>
          </p:nvSpPr>
          <p:spPr>
            <a:xfrm flipH="1">
              <a:off x="715112"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24"/>
          <p:cNvGrpSpPr/>
          <p:nvPr/>
        </p:nvGrpSpPr>
        <p:grpSpPr>
          <a:xfrm rot="10800000">
            <a:off x="7221963" y="-767787"/>
            <a:ext cx="2672550" cy="1781700"/>
            <a:chOff x="-175738" y="3717693"/>
            <a:chExt cx="2672550" cy="1781700"/>
          </a:xfrm>
        </p:grpSpPr>
        <p:sp>
          <p:nvSpPr>
            <p:cNvPr id="119" name="Google Shape;119;p24"/>
            <p:cNvSpPr/>
            <p:nvPr/>
          </p:nvSpPr>
          <p:spPr>
            <a:xfrm flipH="1">
              <a:off x="-175738"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4"/>
            <p:cNvSpPr/>
            <p:nvPr/>
          </p:nvSpPr>
          <p:spPr>
            <a:xfrm flipH="1">
              <a:off x="715112"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1"/>
        </a:solidFill>
      </p:bgPr>
    </p:bg>
    <p:spTree>
      <p:nvGrpSpPr>
        <p:cNvPr id="121" name="Shape 121"/>
        <p:cNvGrpSpPr/>
        <p:nvPr/>
      </p:nvGrpSpPr>
      <p:grpSpPr>
        <a:xfrm>
          <a:off x="0" y="0"/>
          <a:ext cx="0" cy="0"/>
          <a:chOff x="0" y="0"/>
          <a:chExt cx="0" cy="0"/>
        </a:xfrm>
      </p:grpSpPr>
      <p:grpSp>
        <p:nvGrpSpPr>
          <p:cNvPr id="122" name="Google Shape;122;p25"/>
          <p:cNvGrpSpPr/>
          <p:nvPr/>
        </p:nvGrpSpPr>
        <p:grpSpPr>
          <a:xfrm>
            <a:off x="-769438" y="4136318"/>
            <a:ext cx="2624700" cy="1781700"/>
            <a:chOff x="-127888" y="3717693"/>
            <a:chExt cx="2624700" cy="1781700"/>
          </a:xfrm>
        </p:grpSpPr>
        <p:sp>
          <p:nvSpPr>
            <p:cNvPr id="123" name="Google Shape;123;p25"/>
            <p:cNvSpPr/>
            <p:nvPr/>
          </p:nvSpPr>
          <p:spPr>
            <a:xfrm flipH="1">
              <a:off x="-127888"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5"/>
            <p:cNvSpPr/>
            <p:nvPr/>
          </p:nvSpPr>
          <p:spPr>
            <a:xfrm flipH="1">
              <a:off x="715112"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25"/>
          <p:cNvGrpSpPr/>
          <p:nvPr/>
        </p:nvGrpSpPr>
        <p:grpSpPr>
          <a:xfrm rot="-5400000">
            <a:off x="7676012" y="3690893"/>
            <a:ext cx="2672550" cy="1781700"/>
            <a:chOff x="-175738" y="3717693"/>
            <a:chExt cx="2672550" cy="1781700"/>
          </a:xfrm>
        </p:grpSpPr>
        <p:sp>
          <p:nvSpPr>
            <p:cNvPr id="126" name="Google Shape;126;p25"/>
            <p:cNvSpPr/>
            <p:nvPr/>
          </p:nvSpPr>
          <p:spPr>
            <a:xfrm flipH="1">
              <a:off x="-175738"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5"/>
            <p:cNvSpPr/>
            <p:nvPr/>
          </p:nvSpPr>
          <p:spPr>
            <a:xfrm flipH="1">
              <a:off x="715112"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1"/>
        </a:solid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 name="Google Shape;17;p4"/>
          <p:cNvSpPr txBox="1"/>
          <p:nvPr>
            <p:ph idx="1" type="body"/>
          </p:nvPr>
        </p:nvSpPr>
        <p:spPr>
          <a:xfrm>
            <a:off x="720000" y="1207625"/>
            <a:ext cx="7704000" cy="3400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solidFill>
                  <a:schemeClr val="dk2"/>
                </a:solidFill>
              </a:defRPr>
            </a:lvl1pPr>
            <a:lvl2pPr indent="-317500" lvl="1" marL="914400" rtl="0">
              <a:lnSpc>
                <a:spcPct val="100000"/>
              </a:lnSpc>
              <a:spcBef>
                <a:spcPts val="0"/>
              </a:spcBef>
              <a:spcAft>
                <a:spcPts val="0"/>
              </a:spcAft>
              <a:buClr>
                <a:schemeClr val="dk2"/>
              </a:buClr>
              <a:buSzPts val="1400"/>
              <a:buChar char="○"/>
              <a:defRPr>
                <a:solidFill>
                  <a:schemeClr val="dk2"/>
                </a:solidFill>
              </a:defRPr>
            </a:lvl2pPr>
            <a:lvl3pPr indent="-317500" lvl="2" marL="1371600" rtl="0">
              <a:lnSpc>
                <a:spcPct val="100000"/>
              </a:lnSpc>
              <a:spcBef>
                <a:spcPts val="0"/>
              </a:spcBef>
              <a:spcAft>
                <a:spcPts val="0"/>
              </a:spcAft>
              <a:buClr>
                <a:schemeClr val="dk2"/>
              </a:buClr>
              <a:buSzPts val="1400"/>
              <a:buChar char="■"/>
              <a:defRPr>
                <a:solidFill>
                  <a:schemeClr val="dk2"/>
                </a:solidFill>
              </a:defRPr>
            </a:lvl3pPr>
            <a:lvl4pPr indent="-317500" lvl="3" marL="1828800" rtl="0">
              <a:lnSpc>
                <a:spcPct val="100000"/>
              </a:lnSpc>
              <a:spcBef>
                <a:spcPts val="0"/>
              </a:spcBef>
              <a:spcAft>
                <a:spcPts val="0"/>
              </a:spcAft>
              <a:buClr>
                <a:schemeClr val="dk2"/>
              </a:buClr>
              <a:buSzPts val="1400"/>
              <a:buChar char="●"/>
              <a:defRPr>
                <a:solidFill>
                  <a:schemeClr val="dk2"/>
                </a:solidFill>
              </a:defRPr>
            </a:lvl4pPr>
            <a:lvl5pPr indent="-317500" lvl="4" marL="2286000" rtl="0">
              <a:lnSpc>
                <a:spcPct val="100000"/>
              </a:lnSpc>
              <a:spcBef>
                <a:spcPts val="0"/>
              </a:spcBef>
              <a:spcAft>
                <a:spcPts val="0"/>
              </a:spcAft>
              <a:buClr>
                <a:schemeClr val="dk2"/>
              </a:buClr>
              <a:buSzPts val="1400"/>
              <a:buChar char="○"/>
              <a:defRPr>
                <a:solidFill>
                  <a:schemeClr val="dk2"/>
                </a:solidFill>
              </a:defRPr>
            </a:lvl5pPr>
            <a:lvl6pPr indent="-317500" lvl="5" marL="2743200" rtl="0">
              <a:lnSpc>
                <a:spcPct val="100000"/>
              </a:lnSpc>
              <a:spcBef>
                <a:spcPts val="0"/>
              </a:spcBef>
              <a:spcAft>
                <a:spcPts val="0"/>
              </a:spcAft>
              <a:buClr>
                <a:schemeClr val="dk2"/>
              </a:buClr>
              <a:buSzPts val="1400"/>
              <a:buChar char="■"/>
              <a:defRPr>
                <a:solidFill>
                  <a:schemeClr val="dk2"/>
                </a:solidFill>
              </a:defRPr>
            </a:lvl6pPr>
            <a:lvl7pPr indent="-317500" lvl="6" marL="3200400" rtl="0">
              <a:lnSpc>
                <a:spcPct val="100000"/>
              </a:lnSpc>
              <a:spcBef>
                <a:spcPts val="0"/>
              </a:spcBef>
              <a:spcAft>
                <a:spcPts val="0"/>
              </a:spcAft>
              <a:buClr>
                <a:schemeClr val="dk2"/>
              </a:buClr>
              <a:buSzPts val="1400"/>
              <a:buChar char="●"/>
              <a:defRPr>
                <a:solidFill>
                  <a:schemeClr val="dk2"/>
                </a:solidFill>
              </a:defRPr>
            </a:lvl7pPr>
            <a:lvl8pPr indent="-317500" lvl="7" marL="3657600" rtl="0">
              <a:lnSpc>
                <a:spcPct val="100000"/>
              </a:lnSpc>
              <a:spcBef>
                <a:spcPts val="0"/>
              </a:spcBef>
              <a:spcAft>
                <a:spcPts val="0"/>
              </a:spcAft>
              <a:buClr>
                <a:schemeClr val="dk2"/>
              </a:buClr>
              <a:buSzPts val="1400"/>
              <a:buChar char="○"/>
              <a:defRPr>
                <a:solidFill>
                  <a:schemeClr val="dk2"/>
                </a:solidFill>
              </a:defRPr>
            </a:lvl8pPr>
            <a:lvl9pPr indent="-317500" lvl="8" marL="4114800" rtl="0">
              <a:lnSpc>
                <a:spcPct val="100000"/>
              </a:lnSpc>
              <a:spcBef>
                <a:spcPts val="0"/>
              </a:spcBef>
              <a:spcAft>
                <a:spcPts val="0"/>
              </a:spcAft>
              <a:buClr>
                <a:schemeClr val="dk2"/>
              </a:buClr>
              <a:buSzPts val="1400"/>
              <a:buChar char="■"/>
              <a:defRPr>
                <a:solidFill>
                  <a:schemeClr val="dk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18" name="Shape 18"/>
        <p:cNvGrpSpPr/>
        <p:nvPr/>
      </p:nvGrpSpPr>
      <p:grpSpPr>
        <a:xfrm>
          <a:off x="0" y="0"/>
          <a:ext cx="0" cy="0"/>
          <a:chOff x="0" y="0"/>
          <a:chExt cx="0" cy="0"/>
        </a:xfrm>
      </p:grpSpPr>
      <p:sp>
        <p:nvSpPr>
          <p:cNvPr id="19" name="Google Shape;19;p5"/>
          <p:cNvSpPr txBox="1"/>
          <p:nvPr>
            <p:ph idx="1" type="subTitle"/>
          </p:nvPr>
        </p:nvSpPr>
        <p:spPr>
          <a:xfrm>
            <a:off x="720000" y="1498600"/>
            <a:ext cx="5346300" cy="38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20" name="Google Shape;20;p5"/>
          <p:cNvSpPr txBox="1"/>
          <p:nvPr>
            <p:ph idx="2" type="subTitle"/>
          </p:nvPr>
        </p:nvSpPr>
        <p:spPr>
          <a:xfrm>
            <a:off x="720000" y="2953294"/>
            <a:ext cx="5346300" cy="38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Bebas Neue"/>
              <a:buNone/>
              <a:defRPr sz="2000">
                <a:solidFill>
                  <a:schemeClr val="dk2"/>
                </a:solidFill>
                <a:latin typeface="Dela Gothic One"/>
                <a:ea typeface="Dela Gothic One"/>
                <a:cs typeface="Dela Gothic One"/>
                <a:sym typeface="Dela Gothic One"/>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21" name="Google Shape;21;p5"/>
          <p:cNvSpPr txBox="1"/>
          <p:nvPr>
            <p:ph idx="3" type="subTitle"/>
          </p:nvPr>
        </p:nvSpPr>
        <p:spPr>
          <a:xfrm>
            <a:off x="720000" y="1887895"/>
            <a:ext cx="5346300" cy="69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idx="4" type="subTitle"/>
          </p:nvPr>
        </p:nvSpPr>
        <p:spPr>
          <a:xfrm>
            <a:off x="720000" y="3342589"/>
            <a:ext cx="5346300" cy="69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 name="Google Shape;23;p5"/>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1"/>
        </a:solidFill>
      </p:bgPr>
    </p:bg>
    <p:spTree>
      <p:nvGrpSpPr>
        <p:cNvPr id="24" name="Shape 24"/>
        <p:cNvGrpSpPr/>
        <p:nvPr/>
      </p:nvGrpSpPr>
      <p:grpSpPr>
        <a:xfrm>
          <a:off x="0" y="0"/>
          <a:ext cx="0" cy="0"/>
          <a:chOff x="0" y="0"/>
          <a:chExt cx="0" cy="0"/>
        </a:xfrm>
      </p:grpSpPr>
      <p:sp>
        <p:nvSpPr>
          <p:cNvPr id="25" name="Google Shape;25;p6"/>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1"/>
        </a:solidFill>
      </p:bgPr>
    </p:bg>
    <p:spTree>
      <p:nvGrpSpPr>
        <p:cNvPr id="26" name="Shape 26"/>
        <p:cNvGrpSpPr/>
        <p:nvPr/>
      </p:nvGrpSpPr>
      <p:grpSpPr>
        <a:xfrm>
          <a:off x="0" y="0"/>
          <a:ext cx="0" cy="0"/>
          <a:chOff x="0" y="0"/>
          <a:chExt cx="0" cy="0"/>
        </a:xfrm>
      </p:grpSpPr>
      <p:sp>
        <p:nvSpPr>
          <p:cNvPr id="27" name="Google Shape;27;p7"/>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 name="Google Shape;28;p7"/>
          <p:cNvSpPr txBox="1"/>
          <p:nvPr>
            <p:ph idx="1" type="body"/>
          </p:nvPr>
        </p:nvSpPr>
        <p:spPr>
          <a:xfrm>
            <a:off x="715100" y="1420650"/>
            <a:ext cx="3616200" cy="2454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solidFill>
                  <a:schemeClr val="dk2"/>
                </a:solidFill>
              </a:defRPr>
            </a:lvl1pPr>
            <a:lvl2pPr indent="-317500" lvl="1" marL="914400" rtl="0">
              <a:lnSpc>
                <a:spcPct val="100000"/>
              </a:lnSpc>
              <a:spcBef>
                <a:spcPts val="0"/>
              </a:spcBef>
              <a:spcAft>
                <a:spcPts val="0"/>
              </a:spcAft>
              <a:buClr>
                <a:schemeClr val="dk2"/>
              </a:buClr>
              <a:buSzPts val="1400"/>
              <a:buChar char="○"/>
              <a:defRPr>
                <a:solidFill>
                  <a:schemeClr val="dk2"/>
                </a:solidFill>
              </a:defRPr>
            </a:lvl2pPr>
            <a:lvl3pPr indent="-317500" lvl="2" marL="1371600" rtl="0">
              <a:lnSpc>
                <a:spcPct val="100000"/>
              </a:lnSpc>
              <a:spcBef>
                <a:spcPts val="0"/>
              </a:spcBef>
              <a:spcAft>
                <a:spcPts val="0"/>
              </a:spcAft>
              <a:buClr>
                <a:schemeClr val="dk2"/>
              </a:buClr>
              <a:buSzPts val="1400"/>
              <a:buChar char="■"/>
              <a:defRPr>
                <a:solidFill>
                  <a:schemeClr val="dk2"/>
                </a:solidFill>
              </a:defRPr>
            </a:lvl3pPr>
            <a:lvl4pPr indent="-317500" lvl="3" marL="1828800" rtl="0">
              <a:lnSpc>
                <a:spcPct val="100000"/>
              </a:lnSpc>
              <a:spcBef>
                <a:spcPts val="0"/>
              </a:spcBef>
              <a:spcAft>
                <a:spcPts val="0"/>
              </a:spcAft>
              <a:buClr>
                <a:schemeClr val="dk2"/>
              </a:buClr>
              <a:buSzPts val="1400"/>
              <a:buChar char="●"/>
              <a:defRPr>
                <a:solidFill>
                  <a:schemeClr val="dk2"/>
                </a:solidFill>
              </a:defRPr>
            </a:lvl4pPr>
            <a:lvl5pPr indent="-317500" lvl="4" marL="2286000" rtl="0">
              <a:lnSpc>
                <a:spcPct val="100000"/>
              </a:lnSpc>
              <a:spcBef>
                <a:spcPts val="0"/>
              </a:spcBef>
              <a:spcAft>
                <a:spcPts val="0"/>
              </a:spcAft>
              <a:buClr>
                <a:schemeClr val="dk2"/>
              </a:buClr>
              <a:buSzPts val="1400"/>
              <a:buChar char="○"/>
              <a:defRPr>
                <a:solidFill>
                  <a:schemeClr val="dk2"/>
                </a:solidFill>
              </a:defRPr>
            </a:lvl5pPr>
            <a:lvl6pPr indent="-317500" lvl="5" marL="2743200" rtl="0">
              <a:lnSpc>
                <a:spcPct val="100000"/>
              </a:lnSpc>
              <a:spcBef>
                <a:spcPts val="0"/>
              </a:spcBef>
              <a:spcAft>
                <a:spcPts val="0"/>
              </a:spcAft>
              <a:buClr>
                <a:schemeClr val="dk2"/>
              </a:buClr>
              <a:buSzPts val="1400"/>
              <a:buChar char="■"/>
              <a:defRPr>
                <a:solidFill>
                  <a:schemeClr val="dk2"/>
                </a:solidFill>
              </a:defRPr>
            </a:lvl6pPr>
            <a:lvl7pPr indent="-317500" lvl="6" marL="3200400" rtl="0">
              <a:lnSpc>
                <a:spcPct val="100000"/>
              </a:lnSpc>
              <a:spcBef>
                <a:spcPts val="0"/>
              </a:spcBef>
              <a:spcAft>
                <a:spcPts val="0"/>
              </a:spcAft>
              <a:buClr>
                <a:schemeClr val="dk2"/>
              </a:buClr>
              <a:buSzPts val="1400"/>
              <a:buChar char="●"/>
              <a:defRPr>
                <a:solidFill>
                  <a:schemeClr val="dk2"/>
                </a:solidFill>
              </a:defRPr>
            </a:lvl7pPr>
            <a:lvl8pPr indent="-317500" lvl="7" marL="3657600" rtl="0">
              <a:lnSpc>
                <a:spcPct val="100000"/>
              </a:lnSpc>
              <a:spcBef>
                <a:spcPts val="0"/>
              </a:spcBef>
              <a:spcAft>
                <a:spcPts val="0"/>
              </a:spcAft>
              <a:buClr>
                <a:schemeClr val="dk2"/>
              </a:buClr>
              <a:buSzPts val="1400"/>
              <a:buChar char="○"/>
              <a:defRPr>
                <a:solidFill>
                  <a:schemeClr val="dk2"/>
                </a:solidFill>
              </a:defRPr>
            </a:lvl8pPr>
            <a:lvl9pPr indent="-317500" lvl="8" marL="4114800" rtl="0">
              <a:lnSpc>
                <a:spcPct val="100000"/>
              </a:lnSpc>
              <a:spcBef>
                <a:spcPts val="0"/>
              </a:spcBef>
              <a:spcAft>
                <a:spcPts val="0"/>
              </a:spcAft>
              <a:buClr>
                <a:schemeClr val="dk2"/>
              </a:buClr>
              <a:buSzPts val="1400"/>
              <a:buChar char="■"/>
              <a:defRPr>
                <a:solidFill>
                  <a:schemeClr val="dk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9" name="Shape 29"/>
        <p:cNvGrpSpPr/>
        <p:nvPr/>
      </p:nvGrpSpPr>
      <p:grpSpPr>
        <a:xfrm>
          <a:off x="0" y="0"/>
          <a:ext cx="0" cy="0"/>
          <a:chOff x="0" y="0"/>
          <a:chExt cx="0" cy="0"/>
        </a:xfrm>
      </p:grpSpPr>
      <p:sp>
        <p:nvSpPr>
          <p:cNvPr id="30" name="Google Shape;30;p8"/>
          <p:cNvSpPr txBox="1"/>
          <p:nvPr>
            <p:ph type="title"/>
          </p:nvPr>
        </p:nvSpPr>
        <p:spPr>
          <a:xfrm>
            <a:off x="3859900" y="1664850"/>
            <a:ext cx="4569000" cy="18138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31" name="Shape 31"/>
        <p:cNvGrpSpPr/>
        <p:nvPr/>
      </p:nvGrpSpPr>
      <p:grpSpPr>
        <a:xfrm>
          <a:off x="0" y="0"/>
          <a:ext cx="0" cy="0"/>
          <a:chOff x="0" y="0"/>
          <a:chExt cx="0" cy="0"/>
        </a:xfrm>
      </p:grpSpPr>
      <p:sp>
        <p:nvSpPr>
          <p:cNvPr id="32" name="Google Shape;32;p9"/>
          <p:cNvSpPr txBox="1"/>
          <p:nvPr>
            <p:ph type="title"/>
          </p:nvPr>
        </p:nvSpPr>
        <p:spPr>
          <a:xfrm>
            <a:off x="2270250" y="2956875"/>
            <a:ext cx="4603500" cy="49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 name="Google Shape;33;p9"/>
          <p:cNvSpPr txBox="1"/>
          <p:nvPr>
            <p:ph idx="1" type="subTitle"/>
          </p:nvPr>
        </p:nvSpPr>
        <p:spPr>
          <a:xfrm>
            <a:off x="2270250" y="3451700"/>
            <a:ext cx="4603500" cy="100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 name="Shape 34"/>
        <p:cNvGrpSpPr/>
        <p:nvPr/>
      </p:nvGrpSpPr>
      <p:grpSpPr>
        <a:xfrm>
          <a:off x="0" y="0"/>
          <a:ext cx="0" cy="0"/>
          <a:chOff x="0" y="0"/>
          <a:chExt cx="0" cy="0"/>
        </a:xfrm>
      </p:grpSpPr>
      <p:sp>
        <p:nvSpPr>
          <p:cNvPr id="35" name="Google Shape;35;p10"/>
          <p:cNvSpPr txBox="1"/>
          <p:nvPr>
            <p:ph type="title"/>
          </p:nvPr>
        </p:nvSpPr>
        <p:spPr>
          <a:xfrm>
            <a:off x="131725" y="4035800"/>
            <a:ext cx="88806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dk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1pPr>
            <a:lvl2pPr lvl="1"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2pPr>
            <a:lvl3pPr lvl="2"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3pPr>
            <a:lvl4pPr lvl="3"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4pPr>
            <a:lvl5pPr lvl="4"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5pPr>
            <a:lvl6pPr lvl="5"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6pPr>
            <a:lvl7pPr lvl="6"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7pPr>
            <a:lvl8pPr lvl="7"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8pPr>
            <a:lvl9pPr lvl="8" rtl="0">
              <a:spcBef>
                <a:spcPts val="0"/>
              </a:spcBef>
              <a:spcAft>
                <a:spcPts val="0"/>
              </a:spcAft>
              <a:buClr>
                <a:srgbClr val="2E2E2E"/>
              </a:buClr>
              <a:buSzPts val="3000"/>
              <a:buFont typeface="Dela Gothic One"/>
              <a:buNone/>
              <a:defRPr sz="3000">
                <a:solidFill>
                  <a:srgbClr val="2E2E2E"/>
                </a:solidFill>
                <a:latin typeface="Dela Gothic One"/>
                <a:ea typeface="Dela Gothic One"/>
                <a:cs typeface="Dela Gothic One"/>
                <a:sym typeface="Dela Gothic On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1pPr>
            <a:lvl2pPr indent="-317500" lvl="1" marL="9144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2pPr>
            <a:lvl3pPr indent="-317500" lvl="2" marL="13716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3pPr>
            <a:lvl4pPr indent="-317500" lvl="3" marL="18288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4pPr>
            <a:lvl5pPr indent="-317500" lvl="4" marL="22860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5pPr>
            <a:lvl6pPr indent="-317500" lvl="5" marL="27432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6pPr>
            <a:lvl7pPr indent="-317500" lvl="6" marL="32004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7pPr>
            <a:lvl8pPr indent="-317500" lvl="7" marL="36576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8pPr>
            <a:lvl9pPr indent="-317500" lvl="8" marL="4114800">
              <a:lnSpc>
                <a:spcPct val="100000"/>
              </a:lnSpc>
              <a:spcBef>
                <a:spcPts val="0"/>
              </a:spcBef>
              <a:spcAft>
                <a:spcPts val="0"/>
              </a:spcAft>
              <a:buClr>
                <a:srgbClr val="2E2E2E"/>
              </a:buClr>
              <a:buSzPts val="1400"/>
              <a:buFont typeface="Chivo"/>
              <a:buChar char="■"/>
              <a:defRPr>
                <a:solidFill>
                  <a:srgbClr val="2E2E2E"/>
                </a:solidFill>
                <a:latin typeface="Chivo"/>
                <a:ea typeface="Chivo"/>
                <a:cs typeface="Chivo"/>
                <a:sym typeface="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5198"/>
        </a:solidFill>
      </p:bgPr>
    </p:bg>
    <p:spTree>
      <p:nvGrpSpPr>
        <p:cNvPr id="131" name="Shape 131"/>
        <p:cNvGrpSpPr/>
        <p:nvPr/>
      </p:nvGrpSpPr>
      <p:grpSpPr>
        <a:xfrm>
          <a:off x="0" y="0"/>
          <a:ext cx="0" cy="0"/>
          <a:chOff x="0" y="0"/>
          <a:chExt cx="0" cy="0"/>
        </a:xfrm>
      </p:grpSpPr>
      <p:sp>
        <p:nvSpPr>
          <p:cNvPr id="132" name="Google Shape;132;p26"/>
          <p:cNvSpPr txBox="1"/>
          <p:nvPr>
            <p:ph type="ctrTitle"/>
          </p:nvPr>
        </p:nvSpPr>
        <p:spPr>
          <a:xfrm>
            <a:off x="715100" y="1034400"/>
            <a:ext cx="6300300" cy="239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rogramming paradigms</a:t>
            </a:r>
            <a:endParaRPr/>
          </a:p>
        </p:txBody>
      </p:sp>
      <p:sp>
        <p:nvSpPr>
          <p:cNvPr id="133" name="Google Shape;133;p26"/>
          <p:cNvSpPr txBox="1"/>
          <p:nvPr>
            <p:ph idx="1" type="subTitle"/>
          </p:nvPr>
        </p:nvSpPr>
        <p:spPr>
          <a:xfrm>
            <a:off x="715100" y="3077313"/>
            <a:ext cx="2816700" cy="70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Shahnaz Mammadova</a:t>
            </a:r>
            <a:endParaRPr/>
          </a:p>
        </p:txBody>
      </p:sp>
      <p:grpSp>
        <p:nvGrpSpPr>
          <p:cNvPr id="134" name="Google Shape;134;p26"/>
          <p:cNvGrpSpPr/>
          <p:nvPr/>
        </p:nvGrpSpPr>
        <p:grpSpPr>
          <a:xfrm>
            <a:off x="-769438" y="4136318"/>
            <a:ext cx="2624700" cy="1781700"/>
            <a:chOff x="-127888" y="3717693"/>
            <a:chExt cx="2624700" cy="1781700"/>
          </a:xfrm>
        </p:grpSpPr>
        <p:sp>
          <p:nvSpPr>
            <p:cNvPr id="135" name="Google Shape;135;p26"/>
            <p:cNvSpPr/>
            <p:nvPr/>
          </p:nvSpPr>
          <p:spPr>
            <a:xfrm flipH="1">
              <a:off x="-127888"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6"/>
            <p:cNvSpPr/>
            <p:nvPr/>
          </p:nvSpPr>
          <p:spPr>
            <a:xfrm flipH="1">
              <a:off x="715112"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26"/>
          <p:cNvGrpSpPr/>
          <p:nvPr/>
        </p:nvGrpSpPr>
        <p:grpSpPr>
          <a:xfrm rot="-5400000">
            <a:off x="7676012" y="3690893"/>
            <a:ext cx="2672550" cy="1781700"/>
            <a:chOff x="-175738" y="3717693"/>
            <a:chExt cx="2672550" cy="1781700"/>
          </a:xfrm>
        </p:grpSpPr>
        <p:sp>
          <p:nvSpPr>
            <p:cNvPr id="138" name="Google Shape;138;p26"/>
            <p:cNvSpPr/>
            <p:nvPr/>
          </p:nvSpPr>
          <p:spPr>
            <a:xfrm flipH="1">
              <a:off x="-175738"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6"/>
            <p:cNvSpPr/>
            <p:nvPr/>
          </p:nvSpPr>
          <p:spPr>
            <a:xfrm flipH="1">
              <a:off x="715112" y="3717693"/>
              <a:ext cx="1781700" cy="1781700"/>
            </a:xfrm>
            <a:prstGeom prst="pie">
              <a:avLst>
                <a:gd fmla="val 10803689" name="adj1"/>
                <a:gd fmla="val 16200000" name="adj2"/>
              </a:avLst>
            </a:prstGeom>
            <a:solidFill>
              <a:srgbClr val="BFB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type="title"/>
          </p:nvPr>
        </p:nvSpPr>
        <p:spPr>
          <a:xfrm>
            <a:off x="720000" y="113675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Declarative programming paradigm</a:t>
            </a:r>
            <a:endParaRPr/>
          </a:p>
        </p:txBody>
      </p:sp>
      <p:sp>
        <p:nvSpPr>
          <p:cNvPr id="206" name="Google Shape;206;p35"/>
          <p:cNvSpPr txBox="1"/>
          <p:nvPr>
            <p:ph idx="1" type="body"/>
          </p:nvPr>
        </p:nvSpPr>
        <p:spPr>
          <a:xfrm>
            <a:off x="720000" y="2072225"/>
            <a:ext cx="7704000" cy="208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Declarative programming is a style of building programs that expresses the logic of a computation without talking about its control flow. </a:t>
            </a:r>
            <a:endParaRPr sz="2400"/>
          </a:p>
          <a:p>
            <a:pPr indent="0" lvl="0" marL="0" rtl="0" algn="l">
              <a:spcBef>
                <a:spcPts val="0"/>
              </a:spcBef>
              <a:spcAft>
                <a:spcPts val="0"/>
              </a:spcAft>
              <a:buNone/>
            </a:pPr>
            <a:r>
              <a:rPr lang="en" sz="2400"/>
              <a:t>The main differences are that imperative tells you how to do something and declarative tells you what to do.</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6"/>
          <p:cNvSpPr txBox="1"/>
          <p:nvPr>
            <p:ph idx="4294967295" type="title"/>
          </p:nvPr>
        </p:nvSpPr>
        <p:spPr>
          <a:xfrm>
            <a:off x="402600" y="530125"/>
            <a:ext cx="7679700" cy="11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Logic programming paradigm</a:t>
            </a:r>
            <a:endParaRPr sz="3500"/>
          </a:p>
        </p:txBody>
      </p:sp>
      <p:sp>
        <p:nvSpPr>
          <p:cNvPr id="212" name="Google Shape;212;p36"/>
          <p:cNvSpPr txBox="1"/>
          <p:nvPr>
            <p:ph idx="4294967295" type="body"/>
          </p:nvPr>
        </p:nvSpPr>
        <p:spPr>
          <a:xfrm>
            <a:off x="402600" y="1805375"/>
            <a:ext cx="8338800" cy="27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The logic programming paradigm takes a declarative approach to problem-solving. It’s based on formal logic.</a:t>
            </a:r>
            <a:endParaRPr sz="2300"/>
          </a:p>
          <a:p>
            <a:pPr indent="0" lvl="0" marL="0" rtl="0" algn="l">
              <a:spcBef>
                <a:spcPts val="0"/>
              </a:spcBef>
              <a:spcAft>
                <a:spcPts val="0"/>
              </a:spcAft>
              <a:buNone/>
            </a:pPr>
            <a:r>
              <a:t/>
            </a:r>
            <a:endParaRPr sz="2300"/>
          </a:p>
          <a:p>
            <a:pPr indent="0" lvl="0" marL="0" rtl="0" algn="l">
              <a:spcBef>
                <a:spcPts val="0"/>
              </a:spcBef>
              <a:spcAft>
                <a:spcPts val="0"/>
              </a:spcAft>
              <a:buNone/>
            </a:pPr>
            <a:r>
              <a:rPr lang="en" sz="2300"/>
              <a:t>The logic programming paradigm isn’t made up of instructions — rather it’s made up of facts and clauses. </a:t>
            </a:r>
            <a:endParaRPr sz="2300"/>
          </a:p>
          <a:p>
            <a:pPr indent="0" lvl="0" marL="0" rtl="0" algn="l">
              <a:spcBef>
                <a:spcPts val="0"/>
              </a:spcBef>
              <a:spcAft>
                <a:spcPts val="0"/>
              </a:spcAft>
              <a:buNone/>
            </a:pPr>
            <a:r>
              <a:rPr lang="en" sz="2300"/>
              <a:t>It uses everything it knows and tries to come up with </a:t>
            </a:r>
            <a:endParaRPr sz="2300"/>
          </a:p>
          <a:p>
            <a:pPr indent="0" lvl="0" marL="0" rtl="0" algn="l">
              <a:spcBef>
                <a:spcPts val="0"/>
              </a:spcBef>
              <a:spcAft>
                <a:spcPts val="0"/>
              </a:spcAft>
              <a:buNone/>
            </a:pPr>
            <a:r>
              <a:rPr lang="en" sz="2300"/>
              <a:t>the world where all of those facts and clauses are true.</a:t>
            </a:r>
            <a:endParaRPr sz="23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a:p>
            <a:pPr indent="0" lvl="0" marL="457200" rtl="0" algn="l">
              <a:spcBef>
                <a:spcPts val="0"/>
              </a:spcBef>
              <a:spcAft>
                <a:spcPts val="0"/>
              </a:spcAft>
              <a:buNone/>
            </a:pPr>
            <a:r>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7"/>
          <p:cNvSpPr txBox="1"/>
          <p:nvPr>
            <p:ph idx="4294967295" type="title"/>
          </p:nvPr>
        </p:nvSpPr>
        <p:spPr>
          <a:xfrm>
            <a:off x="389100" y="243575"/>
            <a:ext cx="7679700" cy="11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Functional programming paradigm</a:t>
            </a:r>
            <a:endParaRPr sz="3500"/>
          </a:p>
        </p:txBody>
      </p:sp>
      <p:sp>
        <p:nvSpPr>
          <p:cNvPr id="218" name="Google Shape;218;p37"/>
          <p:cNvSpPr txBox="1"/>
          <p:nvPr/>
        </p:nvSpPr>
        <p:spPr>
          <a:xfrm>
            <a:off x="389100" y="1490200"/>
            <a:ext cx="8207400" cy="375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Chivo"/>
                <a:ea typeface="Chivo"/>
                <a:cs typeface="Chivo"/>
                <a:sym typeface="Chivo"/>
              </a:rPr>
              <a:t>The functional programming paradigm has its roots in mathematics and it is language independent. The key principle of this paradigm is the execution of a series of mathematical functions.</a:t>
            </a:r>
            <a:endParaRPr sz="1900">
              <a:solidFill>
                <a:schemeClr val="dk1"/>
              </a:solidFill>
              <a:latin typeface="Chivo"/>
              <a:ea typeface="Chivo"/>
              <a:cs typeface="Chivo"/>
              <a:sym typeface="Chivo"/>
            </a:endParaRPr>
          </a:p>
          <a:p>
            <a:pPr indent="0" lvl="0" marL="0" rtl="0" algn="l">
              <a:spcBef>
                <a:spcPts val="0"/>
              </a:spcBef>
              <a:spcAft>
                <a:spcPts val="0"/>
              </a:spcAft>
              <a:buNone/>
            </a:pPr>
            <a:r>
              <a:t/>
            </a:r>
            <a:endParaRPr sz="1900">
              <a:solidFill>
                <a:schemeClr val="dk1"/>
              </a:solidFill>
              <a:latin typeface="Chivo"/>
              <a:ea typeface="Chivo"/>
              <a:cs typeface="Chivo"/>
              <a:sym typeface="Chivo"/>
            </a:endParaRPr>
          </a:p>
          <a:p>
            <a:pPr indent="0" lvl="0" marL="0" rtl="0" algn="l">
              <a:spcBef>
                <a:spcPts val="0"/>
              </a:spcBef>
              <a:spcAft>
                <a:spcPts val="0"/>
              </a:spcAft>
              <a:buNone/>
            </a:pPr>
            <a:r>
              <a:rPr lang="en" sz="1900">
                <a:solidFill>
                  <a:schemeClr val="dk1"/>
                </a:solidFill>
                <a:latin typeface="Chivo"/>
                <a:ea typeface="Chivo"/>
                <a:cs typeface="Chivo"/>
                <a:sym typeface="Chivo"/>
              </a:rPr>
              <a:t>You compose your program of short functions. All code is within a function. All variables are scoped to the function.</a:t>
            </a:r>
            <a:endParaRPr sz="1900">
              <a:solidFill>
                <a:schemeClr val="dk1"/>
              </a:solidFill>
              <a:latin typeface="Chivo"/>
              <a:ea typeface="Chivo"/>
              <a:cs typeface="Chivo"/>
              <a:sym typeface="Chivo"/>
            </a:endParaRPr>
          </a:p>
          <a:p>
            <a:pPr indent="0" lvl="0" marL="0" rtl="0" algn="l">
              <a:spcBef>
                <a:spcPts val="0"/>
              </a:spcBef>
              <a:spcAft>
                <a:spcPts val="0"/>
              </a:spcAft>
              <a:buNone/>
            </a:pPr>
            <a:r>
              <a:t/>
            </a:r>
            <a:endParaRPr sz="1900">
              <a:solidFill>
                <a:schemeClr val="dk1"/>
              </a:solidFill>
              <a:latin typeface="Chivo"/>
              <a:ea typeface="Chivo"/>
              <a:cs typeface="Chivo"/>
              <a:sym typeface="Chivo"/>
            </a:endParaRPr>
          </a:p>
          <a:p>
            <a:pPr indent="0" lvl="0" marL="0" rtl="0" algn="l">
              <a:spcBef>
                <a:spcPts val="0"/>
              </a:spcBef>
              <a:spcAft>
                <a:spcPts val="0"/>
              </a:spcAft>
              <a:buNone/>
            </a:pPr>
            <a:r>
              <a:rPr lang="en" sz="1900">
                <a:solidFill>
                  <a:schemeClr val="dk1"/>
                </a:solidFill>
                <a:latin typeface="Chivo"/>
                <a:ea typeface="Chivo"/>
                <a:cs typeface="Chivo"/>
                <a:sym typeface="Chivo"/>
              </a:rPr>
              <a:t>In the functional programming paradigm, the functions do not </a:t>
            </a:r>
            <a:endParaRPr sz="1900">
              <a:solidFill>
                <a:schemeClr val="dk1"/>
              </a:solidFill>
              <a:latin typeface="Chivo"/>
              <a:ea typeface="Chivo"/>
              <a:cs typeface="Chivo"/>
              <a:sym typeface="Chivo"/>
            </a:endParaRPr>
          </a:p>
          <a:p>
            <a:pPr indent="0" lvl="0" marL="0" rtl="0" algn="l">
              <a:spcBef>
                <a:spcPts val="0"/>
              </a:spcBef>
              <a:spcAft>
                <a:spcPts val="0"/>
              </a:spcAft>
              <a:buNone/>
            </a:pPr>
            <a:r>
              <a:rPr lang="en" sz="1900">
                <a:solidFill>
                  <a:schemeClr val="dk1"/>
                </a:solidFill>
                <a:latin typeface="Chivo"/>
                <a:ea typeface="Chivo"/>
                <a:cs typeface="Chivo"/>
                <a:sym typeface="Chivo"/>
              </a:rPr>
              <a:t>modify any values outside the scope of that function and </a:t>
            </a:r>
            <a:endParaRPr sz="1900">
              <a:solidFill>
                <a:schemeClr val="dk1"/>
              </a:solidFill>
              <a:latin typeface="Chivo"/>
              <a:ea typeface="Chivo"/>
              <a:cs typeface="Chivo"/>
              <a:sym typeface="Chivo"/>
            </a:endParaRPr>
          </a:p>
          <a:p>
            <a:pPr indent="0" lvl="0" marL="0" rtl="0" algn="l">
              <a:spcBef>
                <a:spcPts val="0"/>
              </a:spcBef>
              <a:spcAft>
                <a:spcPts val="0"/>
              </a:spcAft>
              <a:buNone/>
            </a:pPr>
            <a:r>
              <a:rPr lang="en" sz="1900">
                <a:solidFill>
                  <a:schemeClr val="dk1"/>
                </a:solidFill>
                <a:latin typeface="Chivo"/>
                <a:ea typeface="Chivo"/>
                <a:cs typeface="Chivo"/>
                <a:sym typeface="Chivo"/>
              </a:rPr>
              <a:t>the functions themselves are not affected by any values outside their scope.</a:t>
            </a:r>
            <a:endParaRPr sz="1900">
              <a:solidFill>
                <a:schemeClr val="dk1"/>
              </a:solidFill>
              <a:latin typeface="Chivo"/>
              <a:ea typeface="Chivo"/>
              <a:cs typeface="Chivo"/>
              <a:sym typeface="Chivo"/>
            </a:endParaRPr>
          </a:p>
          <a:p>
            <a:pPr indent="0" lvl="0" marL="0" rtl="0" algn="l">
              <a:spcBef>
                <a:spcPts val="0"/>
              </a:spcBef>
              <a:spcAft>
                <a:spcPts val="0"/>
              </a:spcAft>
              <a:buNone/>
            </a:pPr>
            <a:r>
              <a:t/>
            </a:r>
            <a:endParaRPr sz="2300">
              <a:solidFill>
                <a:schemeClr val="dk1"/>
              </a:solidFill>
              <a:latin typeface="Chivo"/>
              <a:ea typeface="Chivo"/>
              <a:cs typeface="Chivo"/>
              <a:sym typeface="Chiv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8"/>
          <p:cNvSpPr txBox="1"/>
          <p:nvPr>
            <p:ph idx="4294967295" type="title"/>
          </p:nvPr>
        </p:nvSpPr>
        <p:spPr>
          <a:xfrm>
            <a:off x="389100" y="732750"/>
            <a:ext cx="7679700" cy="11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Database processing approach</a:t>
            </a:r>
            <a:endParaRPr sz="3500"/>
          </a:p>
        </p:txBody>
      </p:sp>
      <p:sp>
        <p:nvSpPr>
          <p:cNvPr id="224" name="Google Shape;224;p38"/>
          <p:cNvSpPr txBox="1"/>
          <p:nvPr/>
        </p:nvSpPr>
        <p:spPr>
          <a:xfrm>
            <a:off x="389100" y="2008000"/>
            <a:ext cx="76797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Chivo"/>
                <a:ea typeface="Chivo"/>
                <a:cs typeface="Chivo"/>
                <a:sym typeface="Chivo"/>
              </a:rPr>
              <a:t>This programming methodology is based on data and its movement. Program statements are defined by data rather than hard-coding a series of steps.</a:t>
            </a:r>
            <a:endParaRPr sz="3000">
              <a:solidFill>
                <a:schemeClr val="dk1"/>
              </a:solidFill>
              <a:latin typeface="Chivo"/>
              <a:ea typeface="Chivo"/>
              <a:cs typeface="Chivo"/>
              <a:sym typeface="Chiv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28" name="Shape 228"/>
        <p:cNvGrpSpPr/>
        <p:nvPr/>
      </p:nvGrpSpPr>
      <p:grpSpPr>
        <a:xfrm>
          <a:off x="0" y="0"/>
          <a:ext cx="0" cy="0"/>
          <a:chOff x="0" y="0"/>
          <a:chExt cx="0" cy="0"/>
        </a:xfrm>
      </p:grpSpPr>
      <p:grpSp>
        <p:nvGrpSpPr>
          <p:cNvPr id="229" name="Google Shape;229;p39"/>
          <p:cNvGrpSpPr/>
          <p:nvPr/>
        </p:nvGrpSpPr>
        <p:grpSpPr>
          <a:xfrm rot="-5400000">
            <a:off x="7694910" y="3707231"/>
            <a:ext cx="2624700" cy="1781700"/>
            <a:chOff x="-127888" y="3717693"/>
            <a:chExt cx="2624700" cy="1781700"/>
          </a:xfrm>
        </p:grpSpPr>
        <p:sp>
          <p:nvSpPr>
            <p:cNvPr id="230" name="Google Shape;230;p39"/>
            <p:cNvSpPr/>
            <p:nvPr/>
          </p:nvSpPr>
          <p:spPr>
            <a:xfrm flipH="1">
              <a:off x="-127888" y="3717693"/>
              <a:ext cx="1781700" cy="1781700"/>
            </a:xfrm>
            <a:prstGeom prst="pie">
              <a:avLst>
                <a:gd fmla="val 10803689" name="adj1"/>
                <a:gd fmla="val 1620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9"/>
            <p:cNvSpPr/>
            <p:nvPr/>
          </p:nvSpPr>
          <p:spPr>
            <a:xfrm flipH="1">
              <a:off x="715112" y="3717693"/>
              <a:ext cx="1781700" cy="1781700"/>
            </a:xfrm>
            <a:prstGeom prst="pie">
              <a:avLst>
                <a:gd fmla="val 10803689" name="adj1"/>
                <a:gd fmla="val 1620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39"/>
          <p:cNvGrpSpPr/>
          <p:nvPr/>
        </p:nvGrpSpPr>
        <p:grpSpPr>
          <a:xfrm rot="10800000">
            <a:off x="7221963" y="-767787"/>
            <a:ext cx="2672550" cy="1781700"/>
            <a:chOff x="-175738" y="3717693"/>
            <a:chExt cx="2672550" cy="1781700"/>
          </a:xfrm>
        </p:grpSpPr>
        <p:sp>
          <p:nvSpPr>
            <p:cNvPr id="233" name="Google Shape;233;p39"/>
            <p:cNvSpPr/>
            <p:nvPr/>
          </p:nvSpPr>
          <p:spPr>
            <a:xfrm flipH="1">
              <a:off x="-175738" y="3717693"/>
              <a:ext cx="1781700" cy="1781700"/>
            </a:xfrm>
            <a:prstGeom prst="pie">
              <a:avLst>
                <a:gd fmla="val 10803689"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9"/>
            <p:cNvSpPr/>
            <p:nvPr/>
          </p:nvSpPr>
          <p:spPr>
            <a:xfrm flipH="1">
              <a:off x="715112" y="3717693"/>
              <a:ext cx="1781700" cy="1781700"/>
            </a:xfrm>
            <a:prstGeom prst="pie">
              <a:avLst>
                <a:gd fmla="val 10803689"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39"/>
          <p:cNvGrpSpPr/>
          <p:nvPr/>
        </p:nvGrpSpPr>
        <p:grpSpPr>
          <a:xfrm rot="5400000">
            <a:off x="-1179147" y="-347998"/>
            <a:ext cx="2624700" cy="1781700"/>
            <a:chOff x="-127888" y="3717693"/>
            <a:chExt cx="2624700" cy="1781700"/>
          </a:xfrm>
        </p:grpSpPr>
        <p:sp>
          <p:nvSpPr>
            <p:cNvPr id="236" name="Google Shape;236;p39"/>
            <p:cNvSpPr/>
            <p:nvPr/>
          </p:nvSpPr>
          <p:spPr>
            <a:xfrm flipH="1">
              <a:off x="-127888" y="3717693"/>
              <a:ext cx="1781700" cy="1781700"/>
            </a:xfrm>
            <a:prstGeom prst="pie">
              <a:avLst>
                <a:gd fmla="val 10803689" name="adj1"/>
                <a:gd fmla="val 1620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9"/>
            <p:cNvSpPr/>
            <p:nvPr/>
          </p:nvSpPr>
          <p:spPr>
            <a:xfrm flipH="1">
              <a:off x="715112" y="3717693"/>
              <a:ext cx="1781700" cy="1781700"/>
            </a:xfrm>
            <a:prstGeom prst="pie">
              <a:avLst>
                <a:gd fmla="val 10803689" name="adj1"/>
                <a:gd fmla="val 1620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39"/>
          <p:cNvGrpSpPr/>
          <p:nvPr/>
        </p:nvGrpSpPr>
        <p:grpSpPr>
          <a:xfrm>
            <a:off x="-754050" y="4127019"/>
            <a:ext cx="2672550" cy="1781700"/>
            <a:chOff x="-175738" y="3717693"/>
            <a:chExt cx="2672550" cy="1781700"/>
          </a:xfrm>
        </p:grpSpPr>
        <p:sp>
          <p:nvSpPr>
            <p:cNvPr id="239" name="Google Shape;239;p39"/>
            <p:cNvSpPr/>
            <p:nvPr/>
          </p:nvSpPr>
          <p:spPr>
            <a:xfrm flipH="1">
              <a:off x="-175738" y="3717693"/>
              <a:ext cx="1781700" cy="1781700"/>
            </a:xfrm>
            <a:prstGeom prst="pie">
              <a:avLst>
                <a:gd fmla="val 10803689"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9"/>
            <p:cNvSpPr/>
            <p:nvPr/>
          </p:nvSpPr>
          <p:spPr>
            <a:xfrm flipH="1">
              <a:off x="715112" y="3717693"/>
              <a:ext cx="1781700" cy="1781700"/>
            </a:xfrm>
            <a:prstGeom prst="pie">
              <a:avLst>
                <a:gd fmla="val 10803689"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39"/>
          <p:cNvSpPr txBox="1"/>
          <p:nvPr/>
        </p:nvSpPr>
        <p:spPr>
          <a:xfrm>
            <a:off x="732300" y="1478850"/>
            <a:ext cx="7679400" cy="218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500">
                <a:solidFill>
                  <a:schemeClr val="dk1"/>
                </a:solidFill>
                <a:latin typeface="Dela Gothic One"/>
                <a:ea typeface="Dela Gothic One"/>
                <a:cs typeface="Dela Gothic One"/>
                <a:sym typeface="Dela Gothic One"/>
              </a:rPr>
              <a:t>Thanks for your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3" name="Shape 143"/>
        <p:cNvGrpSpPr/>
        <p:nvPr/>
      </p:nvGrpSpPr>
      <p:grpSpPr>
        <a:xfrm>
          <a:off x="0" y="0"/>
          <a:ext cx="0" cy="0"/>
          <a:chOff x="0" y="0"/>
          <a:chExt cx="0" cy="0"/>
        </a:xfrm>
      </p:grpSpPr>
      <p:sp>
        <p:nvSpPr>
          <p:cNvPr id="144" name="Google Shape;144;p27"/>
          <p:cNvSpPr txBox="1"/>
          <p:nvPr>
            <p:ph type="title"/>
          </p:nvPr>
        </p:nvSpPr>
        <p:spPr>
          <a:xfrm>
            <a:off x="758400" y="9218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t>What is programming paradigm?</a:t>
            </a:r>
            <a:endParaRPr sz="2700"/>
          </a:p>
        </p:txBody>
      </p:sp>
      <p:grpSp>
        <p:nvGrpSpPr>
          <p:cNvPr id="145" name="Google Shape;145;p27"/>
          <p:cNvGrpSpPr/>
          <p:nvPr/>
        </p:nvGrpSpPr>
        <p:grpSpPr>
          <a:xfrm flipH="1">
            <a:off x="6335939" y="-774679"/>
            <a:ext cx="2676341" cy="1781714"/>
            <a:chOff x="4213165" y="1068400"/>
            <a:chExt cx="1052559" cy="700800"/>
          </a:xfrm>
        </p:grpSpPr>
        <p:sp>
          <p:nvSpPr>
            <p:cNvPr id="146" name="Google Shape;146;p27"/>
            <p:cNvSpPr/>
            <p:nvPr/>
          </p:nvSpPr>
          <p:spPr>
            <a:xfrm flipH="1" rot="10800000">
              <a:off x="4213165" y="1068400"/>
              <a:ext cx="700800" cy="700800"/>
            </a:xfrm>
            <a:prstGeom prst="pie">
              <a:avLst>
                <a:gd fmla="val 10817078"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7"/>
            <p:cNvSpPr/>
            <p:nvPr/>
          </p:nvSpPr>
          <p:spPr>
            <a:xfrm flipH="1" rot="10800000">
              <a:off x="4564924" y="1068400"/>
              <a:ext cx="700800" cy="700800"/>
            </a:xfrm>
            <a:prstGeom prst="pie">
              <a:avLst>
                <a:gd fmla="val 10817078"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27"/>
          <p:cNvGrpSpPr/>
          <p:nvPr/>
        </p:nvGrpSpPr>
        <p:grpSpPr>
          <a:xfrm rot="-5400000">
            <a:off x="7674638" y="3978172"/>
            <a:ext cx="2672550" cy="1781700"/>
            <a:chOff x="-175738" y="3717693"/>
            <a:chExt cx="2672550" cy="1781700"/>
          </a:xfrm>
        </p:grpSpPr>
        <p:sp>
          <p:nvSpPr>
            <p:cNvPr id="149" name="Google Shape;149;p27"/>
            <p:cNvSpPr/>
            <p:nvPr/>
          </p:nvSpPr>
          <p:spPr>
            <a:xfrm flipH="1">
              <a:off x="-175738" y="3717693"/>
              <a:ext cx="1781700" cy="1781700"/>
            </a:xfrm>
            <a:prstGeom prst="pie">
              <a:avLst>
                <a:gd fmla="val 10803689"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7"/>
            <p:cNvSpPr/>
            <p:nvPr/>
          </p:nvSpPr>
          <p:spPr>
            <a:xfrm flipH="1">
              <a:off x="715112" y="3717693"/>
              <a:ext cx="1781700" cy="1781700"/>
            </a:xfrm>
            <a:prstGeom prst="pie">
              <a:avLst>
                <a:gd fmla="val 10803689"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27"/>
          <p:cNvSpPr txBox="1"/>
          <p:nvPr/>
        </p:nvSpPr>
        <p:spPr>
          <a:xfrm>
            <a:off x="720000" y="2830350"/>
            <a:ext cx="7704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Chivo"/>
                <a:ea typeface="Chivo"/>
                <a:cs typeface="Chivo"/>
                <a:sym typeface="Chivo"/>
              </a:rPr>
              <a:t>The term programming paradigm refers to a style of programming. It does not refer to a specific language, but rather it refers to the way you program.</a:t>
            </a:r>
            <a:endParaRPr>
              <a:solidFill>
                <a:schemeClr val="dk2"/>
              </a:solidFill>
              <a:latin typeface="Chivo"/>
              <a:ea typeface="Chivo"/>
              <a:cs typeface="Chivo"/>
              <a:sym typeface="Chivo"/>
            </a:endParaRPr>
          </a:p>
          <a:p>
            <a:pPr indent="0" lvl="0" marL="0" rtl="0" algn="l">
              <a:spcBef>
                <a:spcPts val="0"/>
              </a:spcBef>
              <a:spcAft>
                <a:spcPts val="0"/>
              </a:spcAft>
              <a:buNone/>
            </a:pPr>
            <a:r>
              <a:t/>
            </a:r>
            <a:endParaRPr>
              <a:solidFill>
                <a:schemeClr val="dk2"/>
              </a:solidFill>
              <a:latin typeface="Chivo"/>
              <a:ea typeface="Chivo"/>
              <a:cs typeface="Chivo"/>
              <a:sym typeface="Chivo"/>
            </a:endParaRPr>
          </a:p>
          <a:p>
            <a:pPr indent="0" lvl="0" marL="0" rtl="0" algn="l">
              <a:spcBef>
                <a:spcPts val="0"/>
              </a:spcBef>
              <a:spcAft>
                <a:spcPts val="0"/>
              </a:spcAft>
              <a:buNone/>
            </a:pPr>
            <a:r>
              <a:rPr lang="en">
                <a:solidFill>
                  <a:schemeClr val="dk2"/>
                </a:solidFill>
                <a:latin typeface="Chivo"/>
                <a:ea typeface="Chivo"/>
                <a:cs typeface="Chivo"/>
                <a:sym typeface="Chivo"/>
              </a:rPr>
              <a:t>There are lots of programming languages that are well-known but all of them need to follow some strategy when they are implemented. And that strategy is a paradigm.</a:t>
            </a:r>
            <a:endParaRPr>
              <a:solidFill>
                <a:schemeClr val="dk2"/>
              </a:solidFill>
              <a:latin typeface="Chivo"/>
              <a:ea typeface="Chivo"/>
              <a:cs typeface="Chivo"/>
              <a:sym typeface="Chivo"/>
            </a:endParaRPr>
          </a:p>
          <a:p>
            <a:pPr indent="0" lvl="0" marL="0" rtl="0" algn="l">
              <a:spcBef>
                <a:spcPts val="0"/>
              </a:spcBef>
              <a:spcAft>
                <a:spcPts val="0"/>
              </a:spcAft>
              <a:buNone/>
            </a:pPr>
            <a:r>
              <a:t/>
            </a:r>
            <a:endParaRPr>
              <a:latin typeface="Chivo"/>
              <a:ea typeface="Chivo"/>
              <a:cs typeface="Chivo"/>
              <a:sym typeface="Chivo"/>
            </a:endParaRPr>
          </a:p>
        </p:txBody>
      </p:sp>
      <p:sp>
        <p:nvSpPr>
          <p:cNvPr id="152" name="Google Shape;152;p27"/>
          <p:cNvSpPr txBox="1"/>
          <p:nvPr>
            <p:ph idx="4294967295" type="subTitle"/>
          </p:nvPr>
        </p:nvSpPr>
        <p:spPr>
          <a:xfrm>
            <a:off x="720000" y="1713113"/>
            <a:ext cx="7780800" cy="14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2"/>
                </a:solidFill>
              </a:rPr>
              <a:t>How do programmers deal with complexity? There are many general approaches that reduce complexity in a program or make it more manageable. One of the main approaches is a programming paradigm.</a:t>
            </a:r>
            <a:endParaRPr>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6" name="Shape 156"/>
        <p:cNvGrpSpPr/>
        <p:nvPr/>
      </p:nvGrpSpPr>
      <p:grpSpPr>
        <a:xfrm>
          <a:off x="0" y="0"/>
          <a:ext cx="0" cy="0"/>
          <a:chOff x="0" y="0"/>
          <a:chExt cx="0" cy="0"/>
        </a:xfrm>
      </p:grpSpPr>
      <p:sp>
        <p:nvSpPr>
          <p:cNvPr id="157" name="Google Shape;157;p28"/>
          <p:cNvSpPr txBox="1"/>
          <p:nvPr>
            <p:ph type="title"/>
          </p:nvPr>
        </p:nvSpPr>
        <p:spPr>
          <a:xfrm>
            <a:off x="3035375" y="1562850"/>
            <a:ext cx="4496100" cy="201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Let's look at programming paradigms</a:t>
            </a:r>
            <a:endParaRPr/>
          </a:p>
        </p:txBody>
      </p:sp>
      <p:pic>
        <p:nvPicPr>
          <p:cNvPr id="158" name="Google Shape;158;p28"/>
          <p:cNvPicPr preferRelativeResize="0"/>
          <p:nvPr/>
        </p:nvPicPr>
        <p:blipFill rotWithShape="1">
          <a:blip r:embed="rId3">
            <a:alphaModFix/>
          </a:blip>
          <a:srcRect b="-480" l="43977" r="25878" t="480"/>
          <a:stretch/>
        </p:blipFill>
        <p:spPr>
          <a:xfrm>
            <a:off x="-2334100" y="116250"/>
            <a:ext cx="4911000" cy="4911000"/>
          </a:xfrm>
          <a:prstGeom prst="pie">
            <a:avLst>
              <a:gd fmla="val 16202527" name="adj1"/>
              <a:gd fmla="val 5383327" name="adj2"/>
            </a:avLst>
          </a:prstGeom>
          <a:noFill/>
          <a:ln>
            <a:noFill/>
          </a:ln>
        </p:spPr>
      </p:pic>
      <p:grpSp>
        <p:nvGrpSpPr>
          <p:cNvPr id="159" name="Google Shape;159;p28"/>
          <p:cNvGrpSpPr/>
          <p:nvPr/>
        </p:nvGrpSpPr>
        <p:grpSpPr>
          <a:xfrm flipH="1">
            <a:off x="7266696" y="4136318"/>
            <a:ext cx="2624700" cy="1781700"/>
            <a:chOff x="-127888" y="3717693"/>
            <a:chExt cx="2624700" cy="1781700"/>
          </a:xfrm>
        </p:grpSpPr>
        <p:sp>
          <p:nvSpPr>
            <p:cNvPr id="160" name="Google Shape;160;p28"/>
            <p:cNvSpPr/>
            <p:nvPr/>
          </p:nvSpPr>
          <p:spPr>
            <a:xfrm flipH="1">
              <a:off x="-127888"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8"/>
            <p:cNvSpPr/>
            <p:nvPr/>
          </p:nvSpPr>
          <p:spPr>
            <a:xfrm flipH="1">
              <a:off x="715112"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28"/>
          <p:cNvGrpSpPr/>
          <p:nvPr/>
        </p:nvGrpSpPr>
        <p:grpSpPr>
          <a:xfrm flipH="1" rot="-5400000">
            <a:off x="7676012" y="-327175"/>
            <a:ext cx="2672550" cy="1781700"/>
            <a:chOff x="-175738" y="3717693"/>
            <a:chExt cx="2672550" cy="1781700"/>
          </a:xfrm>
        </p:grpSpPr>
        <p:sp>
          <p:nvSpPr>
            <p:cNvPr id="163" name="Google Shape;163;p28"/>
            <p:cNvSpPr/>
            <p:nvPr/>
          </p:nvSpPr>
          <p:spPr>
            <a:xfrm flipH="1">
              <a:off x="-175738"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8"/>
            <p:cNvSpPr/>
            <p:nvPr/>
          </p:nvSpPr>
          <p:spPr>
            <a:xfrm flipH="1">
              <a:off x="715112" y="3717693"/>
              <a:ext cx="1781700" cy="1781700"/>
            </a:xfrm>
            <a:prstGeom prst="pie">
              <a:avLst>
                <a:gd fmla="val 10803689"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9"/>
          <p:cNvPicPr preferRelativeResize="0"/>
          <p:nvPr/>
        </p:nvPicPr>
        <p:blipFill>
          <a:blip r:embed="rId3">
            <a:alphaModFix/>
          </a:blip>
          <a:stretch>
            <a:fillRect/>
          </a:stretch>
        </p:blipFill>
        <p:spPr>
          <a:xfrm>
            <a:off x="911363" y="751425"/>
            <a:ext cx="7321275" cy="3640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469050" y="520675"/>
            <a:ext cx="8205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Imperative programming paradigm </a:t>
            </a:r>
            <a:endParaRPr/>
          </a:p>
        </p:txBody>
      </p:sp>
      <p:sp>
        <p:nvSpPr>
          <p:cNvPr id="175" name="Google Shape;175;p30"/>
          <p:cNvSpPr txBox="1"/>
          <p:nvPr>
            <p:ph idx="1" type="body"/>
          </p:nvPr>
        </p:nvSpPr>
        <p:spPr>
          <a:xfrm>
            <a:off x="720000" y="1207625"/>
            <a:ext cx="7704000" cy="34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The paradigm consists of several statements, and after the execution of all of them, the result is stored. It’s about writing a list of instructions to tell the computer what to do step by step.</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lang="en" sz="2100"/>
              <a:t>In an imperative programming paradigm, the order of the steps is crucial, because a given step will have different consequences depending on the current values of variables when the step is executed.</a:t>
            </a:r>
            <a:endParaRPr sz="2100"/>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type="title"/>
          </p:nvPr>
        </p:nvSpPr>
        <p:spPr>
          <a:xfrm>
            <a:off x="314850" y="386850"/>
            <a:ext cx="8514300" cy="8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Procedural programming paradigm</a:t>
            </a:r>
            <a:endParaRPr/>
          </a:p>
        </p:txBody>
      </p:sp>
      <p:sp>
        <p:nvSpPr>
          <p:cNvPr id="181" name="Google Shape;181;p31"/>
          <p:cNvSpPr txBox="1"/>
          <p:nvPr>
            <p:ph idx="4294967295" type="body"/>
          </p:nvPr>
        </p:nvSpPr>
        <p:spPr>
          <a:xfrm>
            <a:off x="619500" y="1117700"/>
            <a:ext cx="8134500" cy="37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Procedural programming (which is also imperative) allows splitting those instructions into procedures.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NOTE: Procedures aren’t functions. The difference between them is that functions return a value, and procedures do not. More specifically, functions are designed to have minimal side effects, and always produce the same output when given the same input. Procedures, on the other hand, do not have any return value. Their primary purpose is to accomplish a given task and cause a desired side effect.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 great example of procedures would be the well known for loop. The for loop’s main purpose is to cause side effects and it does not return a value.</a:t>
            </a:r>
            <a:endParaRPr sz="1800"/>
          </a:p>
          <a:p>
            <a:pPr indent="0" lvl="0" marL="0" rtl="0" algn="l">
              <a:spcBef>
                <a:spcPts val="0"/>
              </a:spcBef>
              <a:spcAft>
                <a:spcPts val="0"/>
              </a:spcAft>
              <a:buNone/>
            </a:pPr>
            <a:r>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idx="4294967295" type="title"/>
          </p:nvPr>
        </p:nvSpPr>
        <p:spPr>
          <a:xfrm>
            <a:off x="314850" y="343850"/>
            <a:ext cx="8514300" cy="8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Object-oriented programming paradigm</a:t>
            </a:r>
            <a:endParaRPr/>
          </a:p>
        </p:txBody>
      </p:sp>
      <p:sp>
        <p:nvSpPr>
          <p:cNvPr id="187" name="Google Shape;187;p32"/>
          <p:cNvSpPr txBox="1"/>
          <p:nvPr>
            <p:ph idx="4294967295" type="body"/>
          </p:nvPr>
        </p:nvSpPr>
        <p:spPr>
          <a:xfrm>
            <a:off x="314850" y="1490200"/>
            <a:ext cx="8134500" cy="37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key characteristics of object-oriented programming include Class, Abstraction, Encapsulation, Inheritance and Polymorphism.</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b="1" lang="en" sz="1800"/>
              <a:t>Abstraction</a:t>
            </a:r>
            <a:r>
              <a:rPr lang="en" sz="1800"/>
              <a:t> separates the interface from implementation.</a:t>
            </a:r>
            <a:endParaRPr sz="1800"/>
          </a:p>
          <a:p>
            <a:pPr indent="-342900" lvl="0" marL="457200" rtl="0" algn="l">
              <a:spcBef>
                <a:spcPts val="0"/>
              </a:spcBef>
              <a:spcAft>
                <a:spcPts val="0"/>
              </a:spcAft>
              <a:buSzPts val="1800"/>
              <a:buChar char="●"/>
            </a:pPr>
            <a:r>
              <a:rPr b="1" lang="en" sz="1800"/>
              <a:t>Encapsulation </a:t>
            </a:r>
            <a:r>
              <a:rPr lang="en" sz="1800"/>
              <a:t>is the process of hiding the internal implementation of an object.</a:t>
            </a:r>
            <a:endParaRPr sz="1800"/>
          </a:p>
          <a:p>
            <a:pPr indent="-342900" lvl="0" marL="457200" rtl="0" algn="l">
              <a:spcBef>
                <a:spcPts val="0"/>
              </a:spcBef>
              <a:spcAft>
                <a:spcPts val="0"/>
              </a:spcAft>
              <a:buSzPts val="1800"/>
              <a:buChar char="●"/>
            </a:pPr>
            <a:r>
              <a:rPr b="1" lang="en" sz="1800"/>
              <a:t>Inheritance</a:t>
            </a:r>
            <a:r>
              <a:rPr lang="en" sz="1800"/>
              <a:t> enables hierarchical relationships to be represented and refined.</a:t>
            </a:r>
            <a:endParaRPr sz="1800"/>
          </a:p>
          <a:p>
            <a:pPr indent="-342900" lvl="0" marL="457200" rtl="0" algn="l">
              <a:spcBef>
                <a:spcPts val="0"/>
              </a:spcBef>
              <a:spcAft>
                <a:spcPts val="0"/>
              </a:spcAft>
              <a:buSzPts val="1800"/>
              <a:buChar char="●"/>
            </a:pPr>
            <a:r>
              <a:rPr b="1" lang="en" sz="1800"/>
              <a:t>Polymorphism</a:t>
            </a:r>
            <a:r>
              <a:rPr lang="en" sz="1800"/>
              <a:t> allows objects of different types to receive the same message and respond in different ways.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3"/>
          <p:cNvPicPr preferRelativeResize="0"/>
          <p:nvPr/>
        </p:nvPicPr>
        <p:blipFill>
          <a:blip r:embed="rId3">
            <a:alphaModFix/>
          </a:blip>
          <a:stretch>
            <a:fillRect/>
          </a:stretch>
        </p:blipFill>
        <p:spPr>
          <a:xfrm>
            <a:off x="0" y="0"/>
            <a:ext cx="4511624" cy="3467201"/>
          </a:xfrm>
          <a:prstGeom prst="rect">
            <a:avLst/>
          </a:prstGeom>
          <a:noFill/>
          <a:ln>
            <a:noFill/>
          </a:ln>
        </p:spPr>
      </p:pic>
      <p:pic>
        <p:nvPicPr>
          <p:cNvPr id="193" name="Google Shape;193;p33"/>
          <p:cNvPicPr preferRelativeResize="0"/>
          <p:nvPr/>
        </p:nvPicPr>
        <p:blipFill>
          <a:blip r:embed="rId4">
            <a:alphaModFix/>
          </a:blip>
          <a:stretch>
            <a:fillRect/>
          </a:stretch>
        </p:blipFill>
        <p:spPr>
          <a:xfrm>
            <a:off x="2978450" y="2449900"/>
            <a:ext cx="6165550" cy="2693600"/>
          </a:xfrm>
          <a:prstGeom prst="rect">
            <a:avLst/>
          </a:prstGeom>
          <a:noFill/>
          <a:ln>
            <a:noFill/>
          </a:ln>
        </p:spPr>
      </p:pic>
      <p:sp>
        <p:nvSpPr>
          <p:cNvPr id="194" name="Google Shape;194;p33"/>
          <p:cNvSpPr txBox="1"/>
          <p:nvPr/>
        </p:nvSpPr>
        <p:spPr>
          <a:xfrm>
            <a:off x="5659250" y="616075"/>
            <a:ext cx="2364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7200">
                <a:latin typeface="Merriweather"/>
                <a:ea typeface="Merriweather"/>
                <a:cs typeface="Merriweather"/>
                <a:sym typeface="Merriweather"/>
              </a:rPr>
              <a:t>OOP</a:t>
            </a:r>
            <a:endParaRPr b="1" sz="7200">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idx="4294967295" type="title"/>
          </p:nvPr>
        </p:nvSpPr>
        <p:spPr>
          <a:xfrm>
            <a:off x="314850" y="773675"/>
            <a:ext cx="8514300" cy="8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Parallel processing approach</a:t>
            </a:r>
            <a:endParaRPr sz="3500"/>
          </a:p>
        </p:txBody>
      </p:sp>
      <p:sp>
        <p:nvSpPr>
          <p:cNvPr id="200" name="Google Shape;200;p34"/>
          <p:cNvSpPr txBox="1"/>
          <p:nvPr>
            <p:ph idx="4294967295" type="body"/>
          </p:nvPr>
        </p:nvSpPr>
        <p:spPr>
          <a:xfrm>
            <a:off x="314850" y="1490200"/>
            <a:ext cx="8134500" cy="37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Parallel processing is the processing of program instructions by dividing them among multiple processors.</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rPr lang="en" sz="2500"/>
              <a:t>A parallel processing system allows many processors to run a program in less time by dividing them up.</a:t>
            </a:r>
            <a:endParaRPr sz="2500"/>
          </a:p>
          <a:p>
            <a:pPr indent="0" lvl="0" marL="457200" rtl="0" algn="l">
              <a:spcBef>
                <a:spcPts val="0"/>
              </a:spcBef>
              <a:spcAft>
                <a:spcPts val="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egotiation in Daily Life Workshop by Slidesgo">
  <a:themeElements>
    <a:clrScheme name="Simple Light">
      <a:dk1>
        <a:srgbClr val="2E2E2E"/>
      </a:dk1>
      <a:lt1>
        <a:srgbClr val="FFFFFF"/>
      </a:lt1>
      <a:dk2>
        <a:srgbClr val="E9E6D5"/>
      </a:dk2>
      <a:lt2>
        <a:srgbClr val="E57E43"/>
      </a:lt2>
      <a:accent1>
        <a:srgbClr val="1F5198"/>
      </a:accent1>
      <a:accent2>
        <a:srgbClr val="FFFFFF"/>
      </a:accent2>
      <a:accent3>
        <a:srgbClr val="FFFFFF"/>
      </a:accent3>
      <a:accent4>
        <a:srgbClr val="FFFFFF"/>
      </a:accent4>
      <a:accent5>
        <a:srgbClr val="FFFFFF"/>
      </a:accent5>
      <a:accent6>
        <a:srgbClr val="FFFFFF"/>
      </a:accent6>
      <a:hlink>
        <a:srgbClr val="BFBB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